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325" r:id="rId3"/>
    <p:sldId id="335" r:id="rId4"/>
    <p:sldId id="295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4660"/>
  </p:normalViewPr>
  <p:slideViewPr>
    <p:cSldViewPr>
      <p:cViewPr varScale="1">
        <p:scale>
          <a:sx n="51" d="100"/>
          <a:sy n="51" d="100"/>
        </p:scale>
        <p:origin x="28" y="53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0" y="1290567"/>
            <a:ext cx="8763000" cy="2443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ترنيمة</a:t>
            </a:r>
          </a:p>
          <a:p>
            <a:pPr algn="ctr" rtl="1">
              <a:lnSpc>
                <a:spcPct val="150000"/>
              </a:lnSpc>
            </a:pPr>
            <a:r>
              <a:rPr lang="ar-EG" altLang="en-US" sz="6600" b="1" dirty="0">
                <a:latin typeface="Times New Roman (Arabic)" pitchFamily="26" charset="0"/>
              </a:rPr>
              <a:t>إ</a:t>
            </a:r>
            <a:r>
              <a:rPr lang="ar-SA" altLang="en-US" sz="6600" b="1" dirty="0">
                <a:latin typeface="Times New Roman (Arabic)" pitchFamily="26" charset="0"/>
              </a:rPr>
              <a:t>سم الرب </a:t>
            </a:r>
            <a:r>
              <a:rPr lang="ar-SA" altLang="en-US" sz="6600" b="1" dirty="0" err="1">
                <a:latin typeface="Times New Roman (Arabic)" pitchFamily="26" charset="0"/>
              </a:rPr>
              <a:t>هايعلي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74442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8000" b="1" dirty="0"/>
              <a:t>(اسم الرب </a:t>
            </a:r>
            <a:r>
              <a:rPr lang="ar-SA" sz="8000" b="1" dirty="0" err="1"/>
              <a:t>هايعلي</a:t>
            </a:r>
            <a:r>
              <a:rPr lang="ar-SA" sz="8000" b="1" dirty="0"/>
              <a:t> </a:t>
            </a:r>
            <a:endParaRPr lang="ar-EG" sz="8000" b="1" dirty="0"/>
          </a:p>
          <a:p>
            <a:pPr algn="ctr" rtl="1"/>
            <a:r>
              <a:rPr lang="ar-SA" sz="8000" b="1" dirty="0"/>
              <a:t>ويعلي في كل مكان</a:t>
            </a:r>
          </a:p>
          <a:p>
            <a:pPr algn="ctr" rtl="1"/>
            <a:r>
              <a:rPr lang="ar-EG" sz="8000" b="1" dirty="0"/>
              <a:t>إ</a:t>
            </a:r>
            <a:r>
              <a:rPr lang="ar-SA" sz="8000" b="1" dirty="0"/>
              <a:t>حنا أولاده وهو أبونا </a:t>
            </a:r>
            <a:endParaRPr lang="ar-EG" sz="8000" b="1" dirty="0"/>
          </a:p>
          <a:p>
            <a:pPr algn="ctr" rtl="1"/>
            <a:r>
              <a:rPr lang="ar-SA" sz="8000" b="1" dirty="0"/>
              <a:t>بيدينا الأمان)2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962085"/>
            <a:ext cx="9220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/>
              <a:t>(نهتف </a:t>
            </a:r>
            <a:r>
              <a:rPr lang="ar-SA" sz="7200" b="1" dirty="0" err="1"/>
              <a:t>دايمًا</a:t>
            </a:r>
            <a:r>
              <a:rPr lang="ar-SA" sz="7200" b="1" dirty="0"/>
              <a:t> لاسم فادينا </a:t>
            </a:r>
            <a:endParaRPr lang="ar-EG" sz="7200" b="1" dirty="0"/>
          </a:p>
          <a:p>
            <a:pPr algn="ctr" rtl="1"/>
            <a:r>
              <a:rPr lang="ar-SA" sz="7200" b="1" dirty="0"/>
              <a:t>اللي مالينا إيمان</a:t>
            </a:r>
          </a:p>
          <a:p>
            <a:pPr algn="ctr"/>
            <a:r>
              <a:rPr lang="ar-SA" sz="7200" b="1" dirty="0"/>
              <a:t>إن مجيئه حقيقة </a:t>
            </a:r>
            <a:r>
              <a:rPr lang="ar-SA" sz="7200" b="1" dirty="0" err="1"/>
              <a:t>هاتحصل</a:t>
            </a:r>
            <a:r>
              <a:rPr lang="ar-SA" sz="7200" b="1" dirty="0"/>
              <a:t> </a:t>
            </a:r>
            <a:endParaRPr lang="ar-EG" sz="7200" b="1" dirty="0"/>
          </a:p>
          <a:p>
            <a:pPr algn="ctr"/>
            <a:r>
              <a:rPr lang="ar-SA" sz="7200" b="1" dirty="0"/>
              <a:t>و</a:t>
            </a:r>
            <a:r>
              <a:rPr lang="ar-EG" sz="7200" b="1" dirty="0"/>
              <a:t>إ</a:t>
            </a:r>
            <a:r>
              <a:rPr lang="ar-SA" sz="7200" b="1"/>
              <a:t>ن </a:t>
            </a:r>
            <a:r>
              <a:rPr lang="ar-SA" sz="7200" b="1" dirty="0"/>
              <a:t>طال الزمان)2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1224</TotalTime>
  <Words>41</Words>
  <Application>Microsoft Office PowerPoint</Application>
  <PresentationFormat>On-screen Show (4:3)</PresentationFormat>
  <Paragraphs>10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 (Arabic)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122</cp:revision>
  <dcterms:created xsi:type="dcterms:W3CDTF">2021-12-07T14:30:00Z</dcterms:created>
  <dcterms:modified xsi:type="dcterms:W3CDTF">2024-06-07T20:33:31Z</dcterms:modified>
</cp:coreProperties>
</file>