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48" r:id="rId5"/>
    <p:sldId id="347" r:id="rId6"/>
    <p:sldId id="34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8"/>
            <p14:sldId id="347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0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أطلب وجهك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81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9600" b="1" dirty="0">
                <a:solidFill>
                  <a:srgbClr val="003300"/>
                </a:solidFill>
                <a:latin typeface="Times New Roman" pitchFamily="18" charset="0"/>
              </a:rPr>
              <a:t>(</a:t>
            </a:r>
            <a:r>
              <a:rPr lang="ar-SA" sz="9600" b="1" dirty="0">
                <a:solidFill>
                  <a:srgbClr val="003300"/>
                </a:solidFill>
                <a:latin typeface="Times New Roman" pitchFamily="18" charset="0"/>
              </a:rPr>
              <a:t>أطلب وجهك</a:t>
            </a:r>
            <a:r>
              <a:rPr lang="ar-EG" sz="9600" b="1" dirty="0">
                <a:solidFill>
                  <a:srgbClr val="003300"/>
                </a:solidFill>
                <a:latin typeface="Times New Roman" pitchFamily="18" charset="0"/>
              </a:rPr>
              <a:t>)4</a:t>
            </a:r>
          </a:p>
          <a:p>
            <a:pPr algn="ctr" rtl="1" eaLnBrk="0" hangingPunct="0"/>
            <a:endParaRPr lang="ar-SA" sz="96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ربي ما أحلى </a:t>
            </a:r>
            <a:r>
              <a:rPr lang="ar-EG" sz="8000" b="1" dirty="0">
                <a:latin typeface="Times New Roman" pitchFamily="18" charset="0"/>
              </a:rPr>
              <a:t>حياتي</a:t>
            </a:r>
            <a:endParaRPr lang="ar-SA" sz="8000" b="1" dirty="0">
              <a:latin typeface="Times New Roman" pitchFamily="18" charset="0"/>
            </a:endParaRPr>
          </a:p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بالقرب من عرشك</a:t>
            </a:r>
            <a:endParaRPr lang="ar-EG" sz="8000" b="1" dirty="0">
              <a:latin typeface="Times New Roman" pitchFamily="18" charset="0"/>
            </a:endParaRP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فحبك ينسيني ذاتي</a:t>
            </a: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أطمئن في حضنك</a:t>
            </a:r>
            <a:endParaRPr lang="ar-SA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81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9600" b="1" dirty="0">
                <a:solidFill>
                  <a:srgbClr val="003300"/>
                </a:solidFill>
                <a:latin typeface="Times New Roman" pitchFamily="18" charset="0"/>
              </a:rPr>
              <a:t>(</a:t>
            </a:r>
            <a:r>
              <a:rPr lang="ar-SA" sz="9600" b="1" dirty="0">
                <a:solidFill>
                  <a:srgbClr val="003300"/>
                </a:solidFill>
                <a:latin typeface="Times New Roman" pitchFamily="18" charset="0"/>
              </a:rPr>
              <a:t>أطلب وجهك</a:t>
            </a:r>
            <a:r>
              <a:rPr lang="ar-EG" sz="9600" b="1" dirty="0">
                <a:solidFill>
                  <a:srgbClr val="003300"/>
                </a:solidFill>
                <a:latin typeface="Times New Roman" pitchFamily="18" charset="0"/>
              </a:rPr>
              <a:t>)4</a:t>
            </a:r>
          </a:p>
          <a:p>
            <a:pPr algn="ctr" rtl="1" eaLnBrk="0" hangingPunct="0"/>
            <a:endParaRPr lang="ar-SA" sz="96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67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أسكن في ديارك</a:t>
            </a:r>
          </a:p>
          <a:p>
            <a:pPr algn="ctr" rtl="1" eaLnBrk="0" hangingPunct="0">
              <a:defRPr/>
            </a:pPr>
            <a:r>
              <a:rPr lang="ar-SA" sz="8000" b="1" dirty="0">
                <a:latin typeface="Times New Roman" pitchFamily="18" charset="0"/>
              </a:rPr>
              <a:t>كل أيام الحياة</a:t>
            </a:r>
            <a:endParaRPr lang="ar-EG" sz="8000" b="1" dirty="0">
              <a:latin typeface="Times New Roman" pitchFamily="18" charset="0"/>
            </a:endParaRP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أتفرس في جمالك</a:t>
            </a:r>
          </a:p>
          <a:p>
            <a:pPr algn="ctr" rtl="1" eaLnBrk="0" hangingPunct="0">
              <a:defRPr/>
            </a:pPr>
            <a:r>
              <a:rPr lang="ar-EG" sz="8000" b="1" dirty="0">
                <a:latin typeface="Times New Roman" pitchFamily="18" charset="0"/>
              </a:rPr>
              <a:t>كم أنت حلو يا الله</a:t>
            </a:r>
            <a:endParaRPr lang="ar-SA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812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9600" b="1" dirty="0">
                <a:solidFill>
                  <a:srgbClr val="003300"/>
                </a:solidFill>
                <a:latin typeface="Times New Roman" pitchFamily="18" charset="0"/>
              </a:rPr>
              <a:t>(</a:t>
            </a:r>
            <a:r>
              <a:rPr lang="ar-SA" sz="9600" b="1" dirty="0">
                <a:solidFill>
                  <a:srgbClr val="003300"/>
                </a:solidFill>
                <a:latin typeface="Times New Roman" pitchFamily="18" charset="0"/>
              </a:rPr>
              <a:t>أطلب وجهك</a:t>
            </a:r>
            <a:r>
              <a:rPr lang="ar-EG" sz="9600" b="1" dirty="0">
                <a:solidFill>
                  <a:srgbClr val="003300"/>
                </a:solidFill>
                <a:latin typeface="Times New Roman" pitchFamily="18" charset="0"/>
              </a:rPr>
              <a:t>)4</a:t>
            </a:r>
          </a:p>
          <a:p>
            <a:pPr algn="ctr" rtl="1" eaLnBrk="0" hangingPunct="0"/>
            <a:endParaRPr lang="ar-SA" sz="96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932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</TotalTime>
  <Words>45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207</cp:revision>
  <dcterms:created xsi:type="dcterms:W3CDTF">2021-12-07T14:30:00Z</dcterms:created>
  <dcterms:modified xsi:type="dcterms:W3CDTF">2024-04-28T19:06:17Z</dcterms:modified>
</cp:coreProperties>
</file>