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75" r:id="rId2"/>
    <p:sldId id="346" r:id="rId3"/>
    <p:sldId id="274" r:id="rId4"/>
    <p:sldId id="347" r:id="rId5"/>
    <p:sldId id="293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46"/>
            <p14:sldId id="274"/>
            <p14:sldId id="347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53" autoAdjust="0"/>
    <p:restoredTop sz="94660"/>
  </p:normalViewPr>
  <p:slideViewPr>
    <p:cSldViewPr>
      <p:cViewPr varScale="1">
        <p:scale>
          <a:sx n="60" d="100"/>
          <a:sy n="60" d="100"/>
        </p:scale>
        <p:origin x="60" y="200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6/3/2024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6/3/2024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-128512"/>
            <a:ext cx="9144000" cy="35575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8000" b="1" dirty="0"/>
              <a:t>تـرنيــمة</a:t>
            </a:r>
          </a:p>
          <a:p>
            <a:pPr algn="ctr">
              <a:lnSpc>
                <a:spcPct val="150000"/>
              </a:lnSpc>
            </a:pPr>
            <a:r>
              <a:rPr lang="ar-EG" sz="8000" b="1" dirty="0"/>
              <a:t>أقترب من عرش نعمتك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686336"/>
            <a:ext cx="91440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8000" b="1" dirty="0"/>
              <a:t>أقترب من عرش نعمتك</a:t>
            </a:r>
            <a:br>
              <a:rPr lang="ar-EG" sz="8000" b="1" dirty="0"/>
            </a:br>
            <a:r>
              <a:rPr lang="ar-EG" sz="8000" b="1" dirty="0"/>
              <a:t>شهوتي أن أبقى قربك</a:t>
            </a:r>
            <a:br>
              <a:rPr lang="ar-EG" sz="8000" b="1" dirty="0"/>
            </a:br>
            <a:r>
              <a:rPr lang="ar-EG" sz="8000" b="1" dirty="0"/>
              <a:t>لتدخلني لمياه الراحة</a:t>
            </a:r>
            <a:br>
              <a:rPr lang="ar-EG" sz="8000" b="1" dirty="0"/>
            </a:br>
            <a:r>
              <a:rPr lang="ar-EG" sz="8000" b="1" dirty="0"/>
              <a:t>وتعرفني مقدار حبك</a:t>
            </a:r>
            <a:endParaRPr lang="en-US" sz="80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868025"/>
            <a:ext cx="9144000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8000" b="1" dirty="0"/>
              <a:t>حبك يسري في أعماقي</a:t>
            </a:r>
            <a:br>
              <a:rPr lang="ar-EG" sz="8000" b="1" dirty="0"/>
            </a:br>
            <a:r>
              <a:rPr lang="ar-EG" sz="8000" b="1" dirty="0"/>
              <a:t>يفيض فيَ بالشفا</a:t>
            </a:r>
            <a:br>
              <a:rPr lang="ar-EG" sz="8000" b="1" dirty="0"/>
            </a:br>
            <a:r>
              <a:rPr lang="ar-EG" sz="8000" b="1" dirty="0"/>
              <a:t>حبك يسري في أعماقي </a:t>
            </a:r>
          </a:p>
          <a:p>
            <a:pPr algn="ctr"/>
            <a:r>
              <a:rPr lang="ar-EG" sz="8000" b="1" dirty="0"/>
              <a:t>الآن يفيض فيَ بالسلام</a:t>
            </a:r>
            <a:br>
              <a:rPr lang="ar-EG" sz="8000" b="1" dirty="0"/>
            </a:br>
            <a:endParaRPr lang="en-US" sz="88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750630"/>
            <a:ext cx="9144000" cy="7478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000" b="1" dirty="0"/>
              <a:t>يسوع ... حبك عجيب</a:t>
            </a:r>
            <a:br>
              <a:rPr lang="ar-EG" sz="8000" b="1" dirty="0"/>
            </a:br>
            <a:r>
              <a:rPr lang="ar-EG" sz="8000" b="1" dirty="0"/>
              <a:t>يسوع ... أنت الحياة</a:t>
            </a:r>
            <a:br>
              <a:rPr lang="ar-EG" sz="8000" b="1" dirty="0"/>
            </a:br>
            <a:r>
              <a:rPr lang="ar-EG" sz="8000" b="1" dirty="0"/>
              <a:t>يسوع ... </a:t>
            </a:r>
            <a:r>
              <a:rPr lang="ar-EG" sz="8000" b="1"/>
              <a:t>أغلى </a:t>
            </a:r>
            <a:r>
              <a:rPr lang="ar-EG" sz="8000" b="1" dirty="0"/>
              <a:t>حبيب</a:t>
            </a:r>
            <a:br>
              <a:rPr lang="ar-EG" sz="8000" b="1" dirty="0"/>
            </a:br>
            <a:r>
              <a:rPr lang="ar-EG" sz="8000" b="1" dirty="0"/>
              <a:t>يسوع ... أنت </a:t>
            </a:r>
            <a:r>
              <a:rPr lang="ar-EG" sz="8000" b="1" dirty="0" err="1"/>
              <a:t>مشتهاي</a:t>
            </a:r>
            <a:endParaRPr lang="ar-EG" sz="8000" b="1" dirty="0"/>
          </a:p>
          <a:p>
            <a:pPr algn="ctr"/>
            <a:br>
              <a:rPr lang="ar-EG" sz="8000" b="1" dirty="0"/>
            </a:br>
            <a:endParaRPr lang="en-US" sz="8000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1874</TotalTime>
  <Words>60</Words>
  <Application>Microsoft Office PowerPoint</Application>
  <PresentationFormat>On-screen Show (4:3)</PresentationFormat>
  <Paragraphs>7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211</cp:revision>
  <dcterms:created xsi:type="dcterms:W3CDTF">2021-12-07T14:30:00Z</dcterms:created>
  <dcterms:modified xsi:type="dcterms:W3CDTF">2024-06-03T12:42:57Z</dcterms:modified>
</cp:coreProperties>
</file>