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"/>
  </p:notesMasterIdLst>
  <p:sldIdLst>
    <p:sldId id="275" r:id="rId2"/>
    <p:sldId id="303" r:id="rId3"/>
    <p:sldId id="304" r:id="rId4"/>
    <p:sldId id="305" r:id="rId5"/>
    <p:sldId id="293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303"/>
            <p14:sldId id="304"/>
            <p14:sldId id="305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02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941" autoAdjust="0"/>
    <p:restoredTop sz="94660"/>
  </p:normalViewPr>
  <p:slideViewPr>
    <p:cSldViewPr>
      <p:cViewPr varScale="1">
        <p:scale>
          <a:sx n="60" d="100"/>
          <a:sy n="60" d="100"/>
        </p:scale>
        <p:origin x="48" y="340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6/3/2024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6/3/2024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6/3/2024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6/3/2024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6/3/2024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0"/>
            <a:ext cx="9144000" cy="33956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8000" b="1" dirty="0"/>
              <a:t>تـرنيــمة</a:t>
            </a:r>
          </a:p>
          <a:p>
            <a:pPr algn="ctr" rtl="1">
              <a:lnSpc>
                <a:spcPct val="150000"/>
              </a:lnSpc>
            </a:pPr>
            <a:r>
              <a:rPr lang="ar-EG" sz="7200" b="1" dirty="0"/>
              <a:t>الكل يعلي </a:t>
            </a:r>
            <a:r>
              <a:rPr lang="ar-EG" sz="7200" b="1" dirty="0" err="1"/>
              <a:t>هتافة</a:t>
            </a:r>
            <a:endParaRPr lang="ar-EG" sz="7200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>
              <a:lnSpc>
                <a:spcPct val="150000"/>
              </a:lnSpc>
            </a:pPr>
            <a:r>
              <a:rPr lang="ar-EG" sz="54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1- </a:t>
            </a:r>
          </a:p>
          <a:p>
            <a:pPr algn="ctr" rtl="1">
              <a:lnSpc>
                <a:spcPct val="150000"/>
              </a:lnSpc>
            </a:pPr>
            <a:r>
              <a:rPr lang="ar-EG" sz="54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الكل يعلي هتافه ويسجد </a:t>
            </a:r>
            <a:r>
              <a:rPr lang="ar-EG" sz="5400" b="1" i="0" dirty="0" err="1">
                <a:solidFill>
                  <a:srgbClr val="000000"/>
                </a:solidFill>
                <a:effectLst/>
                <a:latin typeface="Helvetica Neue"/>
                <a:cs typeface="+mn-cs"/>
              </a:rPr>
              <a:t>لمليكنا</a:t>
            </a:r>
            <a:endParaRPr lang="ar-EG" sz="5400" b="1" i="0" dirty="0">
              <a:solidFill>
                <a:srgbClr val="000000"/>
              </a:solidFill>
              <a:effectLst/>
              <a:latin typeface="Helvetica Neue"/>
              <a:cs typeface="+mn-cs"/>
            </a:endParaRPr>
          </a:p>
          <a:p>
            <a:pPr algn="ctr" rtl="1">
              <a:lnSpc>
                <a:spcPct val="150000"/>
              </a:lnSpc>
            </a:pPr>
            <a:r>
              <a:rPr lang="ar-EG" sz="54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وقلب الشعب يخافه ده إلهنا وسيدنا</a:t>
            </a:r>
          </a:p>
          <a:p>
            <a:pPr algn="ctr" rtl="1">
              <a:lnSpc>
                <a:spcPct val="150000"/>
              </a:lnSpc>
            </a:pPr>
            <a:r>
              <a:rPr lang="ar-EG" sz="54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دي كنيسة واحدة فداها وحفظها وخلاها</a:t>
            </a:r>
          </a:p>
          <a:p>
            <a:pPr algn="ctr" rtl="1">
              <a:lnSpc>
                <a:spcPct val="150000"/>
              </a:lnSpc>
            </a:pPr>
            <a:r>
              <a:rPr lang="ar-EG" sz="54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في وسط الغربة منارة والمجد لإلهنا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28371125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>
              <a:lnSpc>
                <a:spcPct val="150000"/>
              </a:lnSpc>
            </a:pPr>
            <a:r>
              <a:rPr lang="ar-EG" sz="54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2- </a:t>
            </a:r>
          </a:p>
          <a:p>
            <a:pPr algn="ctr" rtl="1">
              <a:lnSpc>
                <a:spcPct val="150000"/>
              </a:lnSpc>
            </a:pPr>
            <a:r>
              <a:rPr lang="ar-EG" sz="5400" b="1" i="0" dirty="0">
                <a:solidFill>
                  <a:srgbClr val="000000"/>
                </a:solidFill>
                <a:effectLst/>
                <a:latin typeface="Helvetica Neue"/>
              </a:rPr>
              <a:t> زينة الكنيسة عبادة تتقدس بسجودها</a:t>
            </a:r>
          </a:p>
          <a:p>
            <a:pPr algn="ctr" rtl="1">
              <a:lnSpc>
                <a:spcPct val="150000"/>
              </a:lnSpc>
            </a:pPr>
            <a:r>
              <a:rPr lang="ar-EG" sz="5400" b="1" i="0" dirty="0">
                <a:solidFill>
                  <a:srgbClr val="000000"/>
                </a:solidFill>
                <a:effectLst/>
                <a:latin typeface="Helvetica Neue"/>
              </a:rPr>
              <a:t>وتكرم اسم مسيحها اللي مات </a:t>
            </a:r>
            <a:r>
              <a:rPr lang="ar-EG" sz="5400" b="1" i="0" dirty="0" err="1">
                <a:solidFill>
                  <a:srgbClr val="000000"/>
                </a:solidFill>
                <a:effectLst/>
                <a:latin typeface="Helvetica Neue"/>
              </a:rPr>
              <a:t>علشانها</a:t>
            </a:r>
            <a:endParaRPr lang="ar-EG" sz="5400" b="1" i="0" dirty="0">
              <a:solidFill>
                <a:srgbClr val="000000"/>
              </a:solidFill>
              <a:effectLst/>
              <a:latin typeface="Helvetica Neue"/>
            </a:endParaRPr>
          </a:p>
          <a:p>
            <a:pPr algn="ctr" rtl="1">
              <a:lnSpc>
                <a:spcPct val="150000"/>
              </a:lnSpc>
            </a:pPr>
            <a:r>
              <a:rPr lang="ar-EG" sz="4800" b="1" i="0" dirty="0">
                <a:solidFill>
                  <a:srgbClr val="000000"/>
                </a:solidFill>
                <a:effectLst/>
                <a:latin typeface="Helvetica Neue"/>
              </a:rPr>
              <a:t>دي كنيسة رافعة الراية والدم عليها حماية</a:t>
            </a:r>
          </a:p>
          <a:p>
            <a:pPr algn="ctr" rtl="1">
              <a:lnSpc>
                <a:spcPct val="150000"/>
              </a:lnSpc>
            </a:pPr>
            <a:r>
              <a:rPr lang="ar-EG" sz="5400" b="1" i="0" dirty="0">
                <a:solidFill>
                  <a:srgbClr val="000000"/>
                </a:solidFill>
                <a:effectLst/>
                <a:latin typeface="Helvetica Neue"/>
              </a:rPr>
              <a:t>وصليب رب الأرباب والموت هو حياتها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342010831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-762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>
              <a:lnSpc>
                <a:spcPct val="150000"/>
              </a:lnSpc>
            </a:pPr>
            <a:r>
              <a:rPr lang="ar-EG" sz="54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3- </a:t>
            </a:r>
          </a:p>
          <a:p>
            <a:pPr algn="ctr" rtl="1">
              <a:lnSpc>
                <a:spcPct val="150000"/>
              </a:lnSpc>
            </a:pPr>
            <a:r>
              <a:rPr lang="ar-EG" sz="5400" b="1" i="0" dirty="0">
                <a:solidFill>
                  <a:srgbClr val="000000"/>
                </a:solidFill>
                <a:effectLst/>
                <a:latin typeface="Helvetica Neue"/>
              </a:rPr>
              <a:t> كنيسة رسولية بإلهها فرحانة</a:t>
            </a:r>
          </a:p>
          <a:p>
            <a:pPr algn="ctr" rtl="1">
              <a:lnSpc>
                <a:spcPct val="150000"/>
              </a:lnSpc>
            </a:pPr>
            <a:r>
              <a:rPr lang="ar-EG" sz="5400" b="1" i="0" dirty="0">
                <a:solidFill>
                  <a:srgbClr val="000000"/>
                </a:solidFill>
                <a:effectLst/>
                <a:latin typeface="Helvetica Neue"/>
              </a:rPr>
              <a:t>فرح الرب قوتها </a:t>
            </a:r>
            <a:r>
              <a:rPr lang="ar-EG" sz="5400" b="1" i="0" dirty="0" err="1">
                <a:solidFill>
                  <a:srgbClr val="000000"/>
                </a:solidFill>
                <a:effectLst/>
                <a:latin typeface="Helvetica Neue"/>
              </a:rPr>
              <a:t>وهاتفضل</a:t>
            </a:r>
            <a:r>
              <a:rPr lang="ar-EG" sz="5400" b="1" i="0" dirty="0">
                <a:solidFill>
                  <a:srgbClr val="000000"/>
                </a:solidFill>
                <a:effectLst/>
                <a:latin typeface="Helvetica Neue"/>
              </a:rPr>
              <a:t> سهرانة</a:t>
            </a:r>
          </a:p>
          <a:p>
            <a:pPr algn="ctr" rtl="1">
              <a:lnSpc>
                <a:spcPct val="150000"/>
              </a:lnSpc>
            </a:pPr>
            <a:r>
              <a:rPr lang="ar-EG" sz="5400" b="1" i="0" dirty="0">
                <a:solidFill>
                  <a:srgbClr val="000000"/>
                </a:solidFill>
                <a:effectLst/>
                <a:latin typeface="Helvetica Neue"/>
              </a:rPr>
              <a:t>فيها النعمة </a:t>
            </a:r>
            <a:r>
              <a:rPr lang="ar-EG" sz="5400" b="1" i="0" dirty="0" err="1">
                <a:solidFill>
                  <a:srgbClr val="000000"/>
                </a:solidFill>
                <a:effectLst/>
                <a:latin typeface="Helvetica Neue"/>
              </a:rPr>
              <a:t>بتكفي</a:t>
            </a:r>
            <a:r>
              <a:rPr lang="ar-EG" sz="5400" b="1" i="0" dirty="0">
                <a:solidFill>
                  <a:srgbClr val="000000"/>
                </a:solidFill>
                <a:effectLst/>
                <a:latin typeface="Helvetica Neue"/>
              </a:rPr>
              <a:t> والمطروح مشفي</a:t>
            </a:r>
          </a:p>
          <a:p>
            <a:pPr algn="ctr" rtl="1">
              <a:lnSpc>
                <a:spcPct val="150000"/>
              </a:lnSpc>
            </a:pPr>
            <a:r>
              <a:rPr lang="ar-EG" sz="5400" b="1" i="0" dirty="0">
                <a:solidFill>
                  <a:srgbClr val="000000"/>
                </a:solidFill>
                <a:effectLst/>
                <a:latin typeface="Helvetica Neue"/>
              </a:rPr>
              <a:t>شايفة بإلهها في عرشه وتصلي يا أبانا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222886646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3185</TotalTime>
  <Words>77</Words>
  <Application>Microsoft Office PowerPoint</Application>
  <PresentationFormat>On-screen Show (4:3)</PresentationFormat>
  <Paragraphs>17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Calibri</vt:lpstr>
      <vt:lpstr>Helvetica Neue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237</cp:revision>
  <dcterms:created xsi:type="dcterms:W3CDTF">2021-12-07T14:30:00Z</dcterms:created>
  <dcterms:modified xsi:type="dcterms:W3CDTF">2024-06-03T12:45:33Z</dcterms:modified>
</cp:coreProperties>
</file>