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8" r:id="rId5"/>
    <p:sldId id="375" r:id="rId6"/>
    <p:sldId id="371" r:id="rId7"/>
    <p:sldId id="379" r:id="rId8"/>
    <p:sldId id="376" r:id="rId9"/>
    <p:sldId id="373" r:id="rId10"/>
    <p:sldId id="380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8"/>
            <p14:sldId id="375"/>
            <p14:sldId id="371"/>
            <p14:sldId id="379"/>
            <p14:sldId id="376"/>
            <p14:sldId id="373"/>
            <p14:sldId id="380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5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الله </a:t>
            </a:r>
            <a:r>
              <a:rPr lang="ar-EG" sz="8000" b="1" dirty="0" err="1"/>
              <a:t>بيتكلم</a:t>
            </a:r>
            <a:r>
              <a:rPr lang="ar-EG" sz="8000" b="1" dirty="0"/>
              <a:t> لي وليك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92924"/>
            <a:ext cx="9982199" cy="6484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/>
              <a:t>(أسمع </a:t>
            </a:r>
            <a:r>
              <a:rPr lang="ar-EG" sz="6600" b="1" dirty="0"/>
              <a:t>صوته وأشبع منه)2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ومجده ونوره في </a:t>
            </a:r>
            <a:r>
              <a:rPr lang="ar-EG" sz="6600" b="1" dirty="0" err="1"/>
              <a:t>هايسطع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76175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62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1-</a:t>
            </a:r>
          </a:p>
          <a:p>
            <a:pPr algn="ctr" rtl="1">
              <a:defRPr/>
            </a:pPr>
            <a:r>
              <a:rPr lang="ar-EG" sz="4800" b="1" dirty="0"/>
              <a:t>(</a:t>
            </a:r>
            <a:r>
              <a:rPr lang="ar-EG" sz="6600" b="1" dirty="0"/>
              <a:t>الله بيتكلم وسط النار</a:t>
            </a:r>
            <a:br>
              <a:rPr lang="ar-EG" sz="6600" b="1" dirty="0"/>
            </a:br>
            <a:r>
              <a:rPr lang="ar-EG" sz="6600" b="1" dirty="0"/>
              <a:t>بالصمت بيعلن أو بالصوت</a:t>
            </a:r>
            <a:br>
              <a:rPr lang="ar-EG" sz="6600" b="1" dirty="0"/>
            </a:br>
            <a:r>
              <a:rPr lang="ar-EG" sz="6600" b="1" dirty="0"/>
              <a:t>بهدير الأمواج العاصف</a:t>
            </a:r>
            <a:br>
              <a:rPr lang="ar-EG" sz="6600" b="1" dirty="0"/>
            </a:br>
            <a:r>
              <a:rPr lang="ar-EG" sz="6600" b="1" dirty="0"/>
              <a:t>بصياح الديك وف بطن الحوت)</a:t>
            </a:r>
            <a:r>
              <a:rPr lang="ar-EG" sz="4400" b="1" dirty="0"/>
              <a:t>2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8199"/>
            <a:ext cx="9982199" cy="4505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 (حتى القبر يخبر لما)2 </a:t>
            </a:r>
            <a:br>
              <a:rPr lang="ar-EG" sz="6600" b="1" dirty="0"/>
            </a:br>
            <a:r>
              <a:rPr lang="ar-EG" sz="6600" b="1" dirty="0"/>
              <a:t>يغمره بحياة من قلب الموت</a:t>
            </a:r>
            <a:br>
              <a:rPr lang="ar-EG" sz="6600" b="1" dirty="0"/>
            </a:b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4987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77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(الله </a:t>
            </a:r>
            <a:r>
              <a:rPr lang="ar-EG" sz="6600" b="1" dirty="0" err="1"/>
              <a:t>بيتكلم</a:t>
            </a:r>
            <a:r>
              <a:rPr lang="ar-EG" sz="6600" b="1" dirty="0"/>
              <a:t> في ظروفي </a:t>
            </a:r>
          </a:p>
          <a:p>
            <a:pPr algn="ctr" rtl="1"/>
            <a:r>
              <a:rPr lang="ar-EG" sz="6600" b="1" dirty="0"/>
              <a:t>وفي قلب الحاجة والإعواز</a:t>
            </a:r>
          </a:p>
          <a:p>
            <a:pPr algn="ctr" rtl="1"/>
            <a:r>
              <a:rPr lang="ar-EG" sz="6600" b="1" dirty="0"/>
              <a:t>بطرق طبيعية </a:t>
            </a:r>
            <a:r>
              <a:rPr lang="ar-EG" sz="6600" b="1" dirty="0" err="1"/>
              <a:t>بيتكلم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وإن شاء يتكلم بالإعجاز)2</a:t>
            </a:r>
          </a:p>
          <a:p>
            <a:pPr algn="ctr"/>
            <a:br>
              <a:rPr lang="ar-EG" sz="66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452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(الفاهم يلمس يد الله)2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والجاهل يحسبها ألغاز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alt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1968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(الله </a:t>
            </a:r>
            <a:r>
              <a:rPr lang="ar-EG" sz="6600" b="1" dirty="0" err="1"/>
              <a:t>بيقول</a:t>
            </a:r>
            <a:r>
              <a:rPr lang="ar-EG" sz="6600" b="1" dirty="0"/>
              <a:t> لكن قلبي </a:t>
            </a:r>
          </a:p>
          <a:p>
            <a:pPr algn="ctr" rtl="1"/>
            <a:r>
              <a:rPr lang="ar-EG" sz="6600" b="1" dirty="0"/>
              <a:t>محتاج يتعلم كيف يسمع</a:t>
            </a:r>
          </a:p>
          <a:p>
            <a:pPr algn="ctr" rtl="1"/>
            <a:r>
              <a:rPr lang="ar-EG" sz="6600" b="1" dirty="0"/>
              <a:t>تنطفي أنوار الأرضيات </a:t>
            </a:r>
          </a:p>
          <a:p>
            <a:pPr algn="ctr" rtl="1"/>
            <a:r>
              <a:rPr lang="ar-EG" sz="6600" b="1" dirty="0"/>
              <a:t>وأرفع عيني عليه وأتطلع)2</a:t>
            </a:r>
          </a:p>
          <a:p>
            <a:pPr algn="ctr"/>
            <a:br>
              <a:rPr lang="ar-EG" sz="66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201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194</cp:revision>
  <dcterms:created xsi:type="dcterms:W3CDTF">2021-12-07T14:30:00Z</dcterms:created>
  <dcterms:modified xsi:type="dcterms:W3CDTF">2024-04-24T14:44:49Z</dcterms:modified>
</cp:coreProperties>
</file>