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8" r:id="rId3"/>
    <p:sldId id="396" r:id="rId4"/>
    <p:sldId id="399" r:id="rId5"/>
    <p:sldId id="400" r:id="rId6"/>
    <p:sldId id="401" r:id="rId7"/>
    <p:sldId id="4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1" d="100"/>
          <a:sy n="91" d="100"/>
        </p:scale>
        <p:origin x="152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أمانينا معاك تتحقق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(أمانينا </a:t>
            </a:r>
            <a:r>
              <a:rPr lang="ar-EG" sz="7200" b="1" dirty="0" err="1"/>
              <a:t>معاك</a:t>
            </a:r>
            <a:r>
              <a:rPr lang="ar-EG" sz="7200" b="1" dirty="0"/>
              <a:t> تتحقق </a:t>
            </a:r>
          </a:p>
          <a:p>
            <a:pPr algn="ctr" rtl="1"/>
            <a:r>
              <a:rPr lang="ar-EG" sz="7200" b="1" dirty="0"/>
              <a:t>أتعابنا بنصرة تغيب </a:t>
            </a:r>
          </a:p>
          <a:p>
            <a:pPr algn="ctr" rtl="1"/>
            <a:r>
              <a:rPr lang="ar-EG" sz="7200" b="1" dirty="0"/>
              <a:t>ماشيين </a:t>
            </a:r>
            <a:r>
              <a:rPr lang="ar-EG" sz="7200" b="1" dirty="0" err="1"/>
              <a:t>وياك</a:t>
            </a:r>
            <a:r>
              <a:rPr lang="ar-EG" sz="7200" b="1" dirty="0"/>
              <a:t> </a:t>
            </a:r>
            <a:r>
              <a:rPr lang="ar-EG" sz="7200" b="1" dirty="0" err="1"/>
              <a:t>بنصدق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في وعدك العجيب)2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720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(أفراحنا اليوم راح تشهد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بإيمانا</a:t>
            </a:r>
            <a:r>
              <a:rPr lang="ar-EG" sz="7200" b="1" dirty="0"/>
              <a:t> في شخص البار </a:t>
            </a:r>
          </a:p>
          <a:p>
            <a:pPr algn="ctr" rtl="1"/>
            <a:r>
              <a:rPr lang="ar-EG" sz="7200" b="1" dirty="0"/>
              <a:t>والروح جوانا </a:t>
            </a:r>
            <a:r>
              <a:rPr lang="ar-EG" sz="7200" b="1" dirty="0" err="1"/>
              <a:t>يأكد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غالبين أوجاع </a:t>
            </a:r>
            <a:r>
              <a:rPr lang="ar-EG" sz="7200" b="1" dirty="0" err="1"/>
              <a:t>ومرار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(وحياتنا ماليها سلامك </a:t>
            </a:r>
          </a:p>
          <a:p>
            <a:pPr algn="ctr" rtl="1"/>
            <a:r>
              <a:rPr lang="ar-EG" sz="7200" b="1" dirty="0"/>
              <a:t>سلطانك ويا كلامك </a:t>
            </a:r>
          </a:p>
          <a:p>
            <a:pPr algn="ctr" rtl="1"/>
            <a:r>
              <a:rPr lang="ar-EG" sz="7200" b="1" dirty="0"/>
              <a:t>وأنين في القلب </a:t>
            </a:r>
            <a:r>
              <a:rPr lang="ar-EG" sz="7200" b="1" dirty="0" err="1"/>
              <a:t>بيهرب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ومكانه </a:t>
            </a:r>
            <a:r>
              <a:rPr lang="ar-EG" sz="7200" b="1" dirty="0" err="1"/>
              <a:t>بييجي</a:t>
            </a:r>
            <a:r>
              <a:rPr lang="ar-EG" sz="7200" b="1" dirty="0"/>
              <a:t> حنانك)2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(وبروحك فينا ننادي </a:t>
            </a:r>
          </a:p>
          <a:p>
            <a:pPr algn="ctr" rtl="1"/>
            <a:r>
              <a:rPr lang="ar-EG" sz="7200" b="1" dirty="0"/>
              <a:t>بوعودك لينا يا فادي </a:t>
            </a:r>
          </a:p>
          <a:p>
            <a:pPr algn="ctr" rtl="1"/>
            <a:r>
              <a:rPr lang="ar-EG" sz="7200" b="1" dirty="0"/>
              <a:t>لقلوب بجروح مأسورة </a:t>
            </a:r>
          </a:p>
          <a:p>
            <a:pPr algn="ctr" rtl="1"/>
            <a:r>
              <a:rPr lang="ar-EG" sz="7200" b="1" dirty="0"/>
              <a:t>وعمري عايش باكي)2 </a:t>
            </a:r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82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دا</a:t>
            </a:r>
            <a:r>
              <a:rPr lang="ar-EG" sz="7200" b="1" dirty="0"/>
              <a:t> في حضنك كل الراحة </a:t>
            </a:r>
          </a:p>
          <a:p>
            <a:pPr algn="ctr" rtl="1"/>
            <a:r>
              <a:rPr lang="ar-EG" sz="7200" b="1" dirty="0"/>
              <a:t>حضنك مليان بأمان </a:t>
            </a:r>
          </a:p>
          <a:p>
            <a:pPr algn="ctr" rtl="1"/>
            <a:r>
              <a:rPr lang="ar-EG" sz="7200" b="1" dirty="0"/>
              <a:t>وان </a:t>
            </a:r>
            <a:r>
              <a:rPr lang="ar-EG" sz="7200" b="1" dirty="0" err="1"/>
              <a:t>جت</a:t>
            </a:r>
            <a:r>
              <a:rPr lang="ar-EG" sz="7200" b="1" dirty="0"/>
              <a:t> سهام جراحة </a:t>
            </a:r>
          </a:p>
          <a:p>
            <a:pPr algn="ctr" rtl="1"/>
            <a:r>
              <a:rPr lang="ar-EG" sz="7200" b="1" dirty="0"/>
              <a:t>يفضل قلبنا فرحان)2</a:t>
            </a:r>
            <a:br>
              <a:rPr lang="ar-EG" sz="7200" b="1" dirty="0"/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7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وهتفضل</a:t>
            </a:r>
            <a:r>
              <a:rPr lang="ar-EG" sz="7200" b="1" dirty="0"/>
              <a:t> لينا فادينا</a:t>
            </a:r>
          </a:p>
          <a:p>
            <a:pPr algn="ctr" rtl="1"/>
            <a:r>
              <a:rPr lang="ar-EG" sz="7200" b="1" dirty="0"/>
              <a:t> وملكنا وأحلى ما لينا </a:t>
            </a:r>
          </a:p>
          <a:p>
            <a:pPr algn="ctr" rtl="1"/>
            <a:r>
              <a:rPr lang="ar-EG" sz="7200" b="1" dirty="0" err="1"/>
              <a:t>نوهبلك</a:t>
            </a:r>
            <a:r>
              <a:rPr lang="ar-EG" sz="7200" b="1" dirty="0"/>
              <a:t> عمرنا كله </a:t>
            </a:r>
          </a:p>
          <a:p>
            <a:pPr algn="ctr" rtl="1"/>
            <a:r>
              <a:rPr lang="ar-EG" sz="7200" b="1" dirty="0"/>
              <a:t>ونفرح قلبك بينا)2</a:t>
            </a:r>
          </a:p>
          <a:p>
            <a:pPr algn="ctr"/>
            <a:br>
              <a:rPr lang="ar-EG" sz="72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</TotalTime>
  <Words>112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236</cp:revision>
  <dcterms:created xsi:type="dcterms:W3CDTF">2021-12-07T14:30:00Z</dcterms:created>
  <dcterms:modified xsi:type="dcterms:W3CDTF">2024-04-29T08:19:46Z</dcterms:modified>
</cp:coreProperties>
</file>