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3" r:id="rId3"/>
    <p:sldId id="400" r:id="rId4"/>
    <p:sldId id="40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52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6600" b="1" dirty="0">
                <a:latin typeface="Arial" pitchFamily="34" charset="0"/>
                <a:cs typeface="Arial" pitchFamily="34" charset="0"/>
              </a:rPr>
              <a:t>أنا بعلن حُبي ليك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latin typeface="Arial" pitchFamily="34" charset="0"/>
                <a:cs typeface="Arial" pitchFamily="34" charset="0"/>
              </a:rPr>
              <a:t>أنا بعلن حُبي ليك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 err="1">
                <a:latin typeface="Arial" pitchFamily="34" charset="0"/>
                <a:cs typeface="Arial" pitchFamily="34" charset="0"/>
              </a:rPr>
              <a:t>ياربِ</a:t>
            </a:r>
            <a:r>
              <a:rPr lang="ar-SA" sz="7200" b="1" dirty="0">
                <a:latin typeface="Arial" pitchFamily="34" charset="0"/>
                <a:cs typeface="Arial" pitchFamily="34" charset="0"/>
              </a:rPr>
              <a:t> يا مليــــــك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latin typeface="Arial" pitchFamily="34" charset="0"/>
                <a:cs typeface="Arial" pitchFamily="34" charset="0"/>
              </a:rPr>
              <a:t>أنا كُلي بين </a:t>
            </a:r>
            <a:r>
              <a:rPr lang="ar-SA" sz="7200" b="1" dirty="0" err="1">
                <a:latin typeface="Arial" pitchFamily="34" charset="0"/>
                <a:cs typeface="Arial" pitchFamily="34" charset="0"/>
              </a:rPr>
              <a:t>إيديك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latin typeface="Arial" pitchFamily="34" charset="0"/>
                <a:cs typeface="Arial" pitchFamily="34" charset="0"/>
              </a:rPr>
              <a:t>بسلم نفسي ليـــك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0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لساني يقول كلامك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وبفرحه 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قول تسبيحك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وع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ن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ّ تشوف جمالك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وإيد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ّ تعمل مشيئتك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38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امسحني ربي بروحك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عشان المس حضورك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علن د</a:t>
            </a: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يماً وجـــودك 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والمجد يرجع ليـــــــك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54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2024-02-05T08:35:16Z</dcterms:modified>
</cp:coreProperties>
</file>