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6" r:id="rId4"/>
    <p:sldId id="400" r:id="rId5"/>
    <p:sldId id="404" r:id="rId6"/>
    <p:sldId id="407" r:id="rId7"/>
    <p:sldId id="40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6"/>
            <p14:sldId id="400"/>
            <p14:sldId id="404"/>
            <p14:sldId id="407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بالجأ</a:t>
            </a:r>
            <a:r>
              <a:rPr lang="ar-EG" sz="6600" b="1" dirty="0"/>
              <a:t> ربي 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2207"/>
            <a:ext cx="9982199" cy="644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أنا </a:t>
            </a:r>
            <a:r>
              <a:rPr lang="ar-EG" sz="7200" b="1" dirty="0" err="1"/>
              <a:t>بالجأ</a:t>
            </a:r>
            <a:r>
              <a:rPr lang="ar-EG" sz="7200" b="1" dirty="0"/>
              <a:t> ربي ليك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EG" sz="7200" b="1" dirty="0" err="1"/>
              <a:t>بارمي</a:t>
            </a:r>
            <a:r>
              <a:rPr lang="ar-EG" sz="7200" b="1" dirty="0"/>
              <a:t> عليك كل الهموم</a:t>
            </a:r>
            <a:br>
              <a:rPr lang="ar-EG" sz="7200" b="1" dirty="0"/>
            </a:br>
            <a:r>
              <a:rPr lang="ar-EG" sz="7200" b="1" dirty="0" err="1"/>
              <a:t>وباسلم</a:t>
            </a:r>
            <a:r>
              <a:rPr lang="ar-EG" sz="7200" b="1" dirty="0"/>
              <a:t> بين </a:t>
            </a:r>
            <a:r>
              <a:rPr lang="ar-EG" sz="7200" b="1" dirty="0" err="1"/>
              <a:t>إيديك</a:t>
            </a:r>
            <a:r>
              <a:rPr lang="ar-EG" sz="7200" b="1" dirty="0"/>
              <a:t> كل الطرق</a:t>
            </a:r>
            <a:br>
              <a:rPr lang="ar-EG" sz="72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</a:rPr>
              <a:t>متأكد إن ليّ 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</a:rPr>
              <a:t>يافاديّ</a:t>
            </a:r>
            <a:r>
              <a:rPr lang="ar-EG" sz="8000" b="1" dirty="0">
                <a:solidFill>
                  <a:srgbClr val="001E0E"/>
                </a:solidFill>
              </a:rPr>
              <a:t> حماية في</a:t>
            </a:r>
            <a:r>
              <a:rPr lang="ar-SA" sz="8000" b="1" dirty="0">
                <a:solidFill>
                  <a:srgbClr val="001E0E"/>
                </a:solidFill>
              </a:rPr>
              <a:t>ك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وأنا باجري </a:t>
            </a:r>
            <a:r>
              <a:rPr lang="ar-EG" sz="8000" b="1" dirty="0" err="1">
                <a:solidFill>
                  <a:srgbClr val="001E0E"/>
                </a:solidFill>
              </a:rPr>
              <a:t>يارب</a:t>
            </a:r>
            <a:r>
              <a:rPr lang="ar-EG" sz="8000" b="1" dirty="0">
                <a:solidFill>
                  <a:srgbClr val="001E0E"/>
                </a:solidFill>
              </a:rPr>
              <a:t> ليك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في أي </a:t>
            </a:r>
            <a:r>
              <a:rPr lang="ar-EG" sz="7200" b="1" dirty="0">
                <a:solidFill>
                  <a:srgbClr val="001E0E"/>
                </a:solidFill>
              </a:rPr>
              <a:t>ضيق</a:t>
            </a: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1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لمن غيرك </a:t>
            </a:r>
            <a:r>
              <a:rPr lang="ar-EG" sz="6600" b="1" dirty="0" err="1">
                <a:solidFill>
                  <a:srgbClr val="00582A"/>
                </a:solidFill>
              </a:rPr>
              <a:t>هاروح</a:t>
            </a:r>
            <a:r>
              <a:rPr lang="ar-EG" sz="6600" b="1" dirty="0">
                <a:solidFill>
                  <a:srgbClr val="00582A"/>
                </a:solidFill>
              </a:rPr>
              <a:t> ؟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وعندك يا يسوع كل كلام الحياة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5800" b="1" dirty="0">
                <a:solidFill>
                  <a:srgbClr val="00582A"/>
                </a:solidFill>
              </a:rPr>
              <a:t>وليه ها احفر آبار مشققة ومسدودة ؟ </a:t>
            </a:r>
            <a:r>
              <a:rPr lang="ar-EG" sz="6600" b="1" dirty="0">
                <a:solidFill>
                  <a:srgbClr val="00582A"/>
                </a:solidFill>
              </a:rPr>
              <a:t>وميتك موجودة يا نهر الحياة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2207"/>
            <a:ext cx="9982199" cy="644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err="1"/>
              <a:t>مين</a:t>
            </a:r>
            <a:r>
              <a:rPr lang="ar-EG" sz="7200" b="1" dirty="0"/>
              <a:t> غيرك أروح له </a:t>
            </a:r>
            <a:r>
              <a:rPr lang="ar-EG" sz="7200" b="1" dirty="0" err="1"/>
              <a:t>مين</a:t>
            </a:r>
            <a:r>
              <a:rPr lang="ar-EG" sz="7200" b="1" dirty="0"/>
              <a:t> ؟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وأنت المريح للتعبانين</a:t>
            </a:r>
            <a:br>
              <a:rPr lang="ar-EG" sz="7200" b="1" dirty="0"/>
            </a:br>
            <a:r>
              <a:rPr lang="ar-EG" sz="7200" b="1" dirty="0"/>
              <a:t>حنان متواضع القلب ووديع</a:t>
            </a:r>
            <a:br>
              <a:rPr lang="ar-EG" sz="72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03413"/>
            <a:ext cx="9982199" cy="8969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بآلامك </a:t>
            </a:r>
            <a:r>
              <a:rPr lang="ar-EG" sz="8000" b="1" dirty="0" err="1"/>
              <a:t>انت</a:t>
            </a:r>
            <a:r>
              <a:rPr lang="ar-EG" sz="8000" b="1" dirty="0"/>
              <a:t> </a:t>
            </a:r>
            <a:r>
              <a:rPr lang="ar-EG" sz="8000" b="1" dirty="0" err="1"/>
              <a:t>للمتجربين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أعظم معين</a:t>
            </a:r>
            <a:br>
              <a:rPr lang="ar-EG" sz="8000" b="1" dirty="0"/>
            </a:br>
            <a:r>
              <a:rPr lang="ar-EG" sz="8000" b="1" dirty="0"/>
              <a:t>وكلامك </a:t>
            </a:r>
            <a:r>
              <a:rPr lang="ar-EG" sz="8000" b="1" dirty="0" err="1"/>
              <a:t>مية</a:t>
            </a:r>
            <a:r>
              <a:rPr lang="ar-EG" sz="8000" b="1" dirty="0"/>
              <a:t> حية وينابيع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1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لمن غيرك </a:t>
            </a:r>
            <a:r>
              <a:rPr lang="ar-EG" sz="6600" b="1" dirty="0" err="1">
                <a:solidFill>
                  <a:srgbClr val="00582A"/>
                </a:solidFill>
              </a:rPr>
              <a:t>هاروح</a:t>
            </a:r>
            <a:r>
              <a:rPr lang="ar-EG" sz="6600" b="1" dirty="0">
                <a:solidFill>
                  <a:srgbClr val="00582A"/>
                </a:solidFill>
              </a:rPr>
              <a:t> ؟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وعندك يا يسوع كل كلام الحياة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5800" b="1" dirty="0">
                <a:solidFill>
                  <a:srgbClr val="00582A"/>
                </a:solidFill>
              </a:rPr>
              <a:t>وليه </a:t>
            </a:r>
            <a:r>
              <a:rPr lang="ar-EG" sz="5800" b="1" dirty="0" err="1">
                <a:solidFill>
                  <a:srgbClr val="00582A"/>
                </a:solidFill>
              </a:rPr>
              <a:t>هااحفر</a:t>
            </a:r>
            <a:r>
              <a:rPr lang="ar-EG" sz="5800" b="1" dirty="0">
                <a:solidFill>
                  <a:srgbClr val="00582A"/>
                </a:solidFill>
              </a:rPr>
              <a:t> آبار مشققة ومسدودة ؟ </a:t>
            </a:r>
            <a:r>
              <a:rPr lang="ar-EG" sz="6600" b="1" dirty="0" err="1">
                <a:solidFill>
                  <a:srgbClr val="00582A"/>
                </a:solidFill>
              </a:rPr>
              <a:t>وميتك</a:t>
            </a:r>
            <a:r>
              <a:rPr lang="ar-EG" sz="6600" b="1" dirty="0">
                <a:solidFill>
                  <a:srgbClr val="00582A"/>
                </a:solidFill>
              </a:rPr>
              <a:t> موجودة يا نهر الحياة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116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2024-02-05T08:38:05Z</dcterms:modified>
</cp:coreProperties>
</file>