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</a:t>
            </a:r>
            <a:r>
              <a:rPr lang="ar-EG" sz="6600" b="1" dirty="0" smtClean="0"/>
              <a:t>بس </a:t>
            </a:r>
            <a:r>
              <a:rPr lang="ar-EG" sz="6600" b="1" dirty="0" err="1" smtClean="0"/>
              <a:t>عايز</a:t>
            </a:r>
            <a:r>
              <a:rPr lang="ar-EG" sz="6600" b="1" dirty="0" smtClean="0"/>
              <a:t> أقولك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91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أنا بس </a:t>
            </a:r>
            <a:r>
              <a:rPr lang="ar-EG" sz="7200" b="1" dirty="0" err="1" smtClean="0"/>
              <a:t>عايز</a:t>
            </a:r>
            <a:r>
              <a:rPr lang="ar-EG" sz="7200" b="1" dirty="0" smtClean="0"/>
              <a:t> أقولك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إن </a:t>
            </a:r>
            <a:r>
              <a:rPr lang="ar-EG" sz="7200" b="1" dirty="0" smtClean="0"/>
              <a:t>يسوع غير قلبي</a:t>
            </a:r>
            <a:br>
              <a:rPr lang="ar-EG" sz="7200" b="1" dirty="0" smtClean="0"/>
            </a:br>
            <a:r>
              <a:rPr lang="ar-EG" sz="7200" b="1" dirty="0" smtClean="0"/>
              <a:t>أنا لما كنت بعيد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أنا </a:t>
            </a:r>
            <a:r>
              <a:rPr lang="ar-EG" sz="7200" b="1" dirty="0" smtClean="0"/>
              <a:t>كنت </a:t>
            </a:r>
            <a:r>
              <a:rPr lang="ar-EG" sz="7200" b="1" dirty="0" smtClean="0"/>
              <a:t>وحيد</a:t>
            </a:r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/>
              <a:t>من غير يسوع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92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لما يسوع سكن قلبي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يسوع </a:t>
            </a:r>
            <a:r>
              <a:rPr lang="ar-EG" sz="8000" b="1" dirty="0" err="1" smtClean="0"/>
              <a:t>بيغير</a:t>
            </a:r>
            <a:r>
              <a:rPr lang="ar-EG" sz="8000" b="1" dirty="0" smtClean="0"/>
              <a:t> قلبي بتغير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بتغيَّر </a:t>
            </a:r>
            <a:r>
              <a:rPr lang="ar-EG" sz="8000" b="1" dirty="0" smtClean="0"/>
              <a:t>كل يوم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لو عرفت اللي أنا </a:t>
            </a:r>
            <a:r>
              <a:rPr lang="ar-EG" sz="8000" b="1" dirty="0" smtClean="0"/>
              <a:t>عرفته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err="1" smtClean="0"/>
              <a:t>هتتغير</a:t>
            </a:r>
            <a:r>
              <a:rPr lang="ar-EG" sz="8000" b="1" dirty="0" smtClean="0"/>
              <a:t> قوام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إدعي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يسوع في قلبك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يديلك </a:t>
            </a:r>
            <a:r>
              <a:rPr lang="ar-EG" sz="8000" b="1" dirty="0" smtClean="0"/>
              <a:t>حب وسلام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لما </a:t>
            </a:r>
            <a:r>
              <a:rPr lang="ar-EG" sz="8000" b="1" dirty="0" err="1" smtClean="0"/>
              <a:t>هاتقابله</a:t>
            </a:r>
            <a:r>
              <a:rPr lang="ar-EG" sz="8000" b="1" dirty="0" smtClean="0"/>
              <a:t> شخصياً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راح </a:t>
            </a:r>
            <a:r>
              <a:rPr lang="ar-EG" sz="8000" b="1" dirty="0" smtClean="0"/>
              <a:t>تتغير </a:t>
            </a:r>
            <a:r>
              <a:rPr lang="ar-EG" sz="8000" b="1" dirty="0" smtClean="0"/>
              <a:t>فعلياً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وتحبه </a:t>
            </a:r>
            <a:r>
              <a:rPr lang="ar-EG" sz="8000" b="1" dirty="0" smtClean="0"/>
              <a:t>أكتر </a:t>
            </a:r>
            <a:r>
              <a:rPr lang="ar-EG" sz="8000" b="1" dirty="0" smtClean="0"/>
              <a:t>وأكتر كل يوم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39</Words>
  <Application>Microsoft Office PowerPoint</Application>
  <PresentationFormat>عرض على الشاشة (3:4)‏</PresentationFormat>
  <Paragraphs>17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243</cp:revision>
  <dcterms:created xsi:type="dcterms:W3CDTF">2021-12-07T14:30:00Z</dcterms:created>
  <dcterms:modified xsi:type="dcterms:W3CDTF">2022-05-31T08:06:37Z</dcterms:modified>
</cp:coreProperties>
</file>