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96" r:id="rId3"/>
    <p:sldId id="277" r:id="rId4"/>
    <p:sldId id="397" r:id="rId5"/>
    <p:sldId id="398" r:id="rId6"/>
    <p:sldId id="399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277"/>
            <p14:sldId id="397"/>
            <p14:sldId id="398"/>
            <p14:sldId id="39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60" y="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7620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أنا بطل صغير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القرار</a:t>
            </a: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(أنا بطل أنا بطل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أنا بطل صغير</a:t>
            </a: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(في أيدين يسوع )3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err="1">
                <a:solidFill>
                  <a:srgbClr val="00582A"/>
                </a:solidFill>
              </a:rPr>
              <a:t>باتغير</a:t>
            </a:r>
            <a:r>
              <a:rPr lang="ar-SA" sz="8000" b="1" dirty="0">
                <a:solidFill>
                  <a:srgbClr val="00582A"/>
                </a:solidFill>
              </a:rPr>
              <a:t>)2</a:t>
            </a:r>
          </a:p>
          <a:p>
            <a:pPr algn="ctr"/>
            <a:br>
              <a:rPr lang="ar-SA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7714"/>
            <a:ext cx="9982199" cy="9248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/>
              <a:t>1- </a:t>
            </a:r>
            <a:endParaRPr lang="ar-EG" sz="8000" b="1" dirty="0"/>
          </a:p>
          <a:p>
            <a:pPr algn="ctr" rtl="1"/>
            <a:r>
              <a:rPr lang="ar-SA" sz="8000" b="1" dirty="0"/>
              <a:t>(حياتي في أيديه </a:t>
            </a:r>
            <a:endParaRPr lang="ar-EG" sz="8000" b="1" dirty="0"/>
          </a:p>
          <a:p>
            <a:pPr algn="ctr" rtl="1"/>
            <a:r>
              <a:rPr lang="ar-SA" sz="8000" b="1" dirty="0" err="1"/>
              <a:t>وراجايا</a:t>
            </a:r>
            <a:r>
              <a:rPr lang="ar-SA" sz="8000" b="1" dirty="0"/>
              <a:t> فيه</a:t>
            </a:r>
          </a:p>
          <a:p>
            <a:pPr algn="ctr" rtl="1"/>
            <a:r>
              <a:rPr lang="ar-SA" sz="8000" b="1" dirty="0"/>
              <a:t>لما أسمع كلامه </a:t>
            </a:r>
            <a:endParaRPr lang="ar-EG" sz="8000" b="1" dirty="0"/>
          </a:p>
          <a:p>
            <a:pPr algn="ctr" rtl="1"/>
            <a:r>
              <a:rPr lang="ar-SA" sz="8000" b="1" dirty="0"/>
              <a:t>يملاني بسلامه)2</a:t>
            </a:r>
          </a:p>
          <a:p>
            <a:pPr algn="ctr"/>
            <a:br>
              <a:rPr lang="ar-SA" sz="80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القرار</a:t>
            </a: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(أنا بطل أنا بطل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أنا بطل صغير</a:t>
            </a: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(في أيدين يسوع )3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err="1">
                <a:solidFill>
                  <a:srgbClr val="00582A"/>
                </a:solidFill>
              </a:rPr>
              <a:t>باتغير</a:t>
            </a:r>
            <a:r>
              <a:rPr lang="ar-SA" sz="8000" b="1" dirty="0">
                <a:solidFill>
                  <a:srgbClr val="00582A"/>
                </a:solidFill>
              </a:rPr>
              <a:t>)2</a:t>
            </a:r>
          </a:p>
          <a:p>
            <a:pPr algn="ctr"/>
            <a:br>
              <a:rPr lang="ar-SA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7714"/>
            <a:ext cx="9982199" cy="9033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</a:t>
            </a:r>
            <a:r>
              <a:rPr lang="ar-SA" sz="6600" b="1" dirty="0"/>
              <a:t>- </a:t>
            </a:r>
            <a:endParaRPr lang="ar-EG" sz="8000" b="1" dirty="0"/>
          </a:p>
          <a:p>
            <a:pPr algn="ctr" rtl="1"/>
            <a:r>
              <a:rPr lang="ar-SA" sz="8000" b="1" dirty="0"/>
              <a:t>(رغم صغر سني </a:t>
            </a:r>
            <a:endParaRPr lang="ar-EG" sz="8000" b="1" dirty="0"/>
          </a:p>
          <a:p>
            <a:pPr algn="ctr" rtl="1"/>
            <a:r>
              <a:rPr lang="ar-SA" sz="8000" b="1" dirty="0"/>
              <a:t>هوَّ قريب مني</a:t>
            </a:r>
          </a:p>
          <a:p>
            <a:pPr algn="ctr" rtl="1"/>
            <a:r>
              <a:rPr lang="ar-SA" sz="8000" b="1" dirty="0" err="1"/>
              <a:t>دايماً</a:t>
            </a:r>
            <a:r>
              <a:rPr lang="ar-SA" sz="8000" b="1" dirty="0"/>
              <a:t> </a:t>
            </a:r>
            <a:r>
              <a:rPr lang="ar-SA" sz="8000" b="1" dirty="0" err="1"/>
              <a:t>بيشجعني</a:t>
            </a:r>
            <a:r>
              <a:rPr lang="ar-SA" sz="8000" b="1" dirty="0"/>
              <a:t> </a:t>
            </a:r>
            <a:endParaRPr lang="ar-EG" sz="8000" b="1" dirty="0"/>
          </a:p>
          <a:p>
            <a:pPr algn="ctr" rtl="1"/>
            <a:r>
              <a:rPr lang="ar-SA" sz="8000" b="1" dirty="0"/>
              <a:t>وعمل بطل منى)2</a:t>
            </a:r>
          </a:p>
          <a:p>
            <a:pPr algn="ctr"/>
            <a:br>
              <a:rPr lang="ar-SA" sz="8000" b="1" dirty="0"/>
            </a:br>
            <a:endParaRPr lang="ar-EG" sz="115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القرار</a:t>
            </a: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(أنا بطل أنا بطل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أنا بطل صغير</a:t>
            </a: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(في أيدين يسوع )3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 err="1">
                <a:solidFill>
                  <a:srgbClr val="00582A"/>
                </a:solidFill>
              </a:rPr>
              <a:t>باتغير</a:t>
            </a:r>
            <a:r>
              <a:rPr lang="ar-SA" sz="8000" b="1" dirty="0">
                <a:solidFill>
                  <a:srgbClr val="00582A"/>
                </a:solidFill>
              </a:rPr>
              <a:t>)2</a:t>
            </a:r>
          </a:p>
          <a:p>
            <a:pPr algn="ctr"/>
            <a:br>
              <a:rPr lang="ar-SA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1784</TotalTime>
  <Words>93</Words>
  <Application>Microsoft Office PowerPoint</Application>
  <PresentationFormat>عرض على الشاشة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231</cp:revision>
  <dcterms:created xsi:type="dcterms:W3CDTF">2021-12-07T14:30:00Z</dcterms:created>
  <dcterms:modified xsi:type="dcterms:W3CDTF">2024-02-05T08:57:27Z</dcterms:modified>
</cp:coreProperties>
</file>