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0" r:id="rId4"/>
    <p:sldId id="404" r:id="rId5"/>
    <p:sldId id="4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20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بين ايديك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1E0E"/>
                </a:solidFill>
              </a:rPr>
              <a:t>1-</a:t>
            </a:r>
          </a:p>
          <a:p>
            <a:pPr algn="ctr" rtl="1"/>
            <a:r>
              <a:rPr lang="ar-EG" sz="6600" b="1" dirty="0">
                <a:solidFill>
                  <a:srgbClr val="001E0E"/>
                </a:solidFill>
              </a:rPr>
              <a:t>أنا بين </a:t>
            </a:r>
            <a:r>
              <a:rPr lang="ar-EG" sz="6600" b="1" dirty="0" err="1">
                <a:solidFill>
                  <a:srgbClr val="001E0E"/>
                </a:solidFill>
              </a:rPr>
              <a:t>إيديك</a:t>
            </a:r>
            <a:r>
              <a:rPr lang="ar-EG" sz="6600" b="1" dirty="0">
                <a:solidFill>
                  <a:srgbClr val="001E0E"/>
                </a:solidFill>
              </a:rPr>
              <a:t> </a:t>
            </a:r>
            <a:r>
              <a:rPr lang="ar-EG" sz="6600" b="1" dirty="0" err="1">
                <a:solidFill>
                  <a:srgbClr val="001E0E"/>
                </a:solidFill>
              </a:rPr>
              <a:t>بارتاح</a:t>
            </a:r>
            <a:r>
              <a:rPr lang="ar-EG" sz="6600" b="1" dirty="0">
                <a:solidFill>
                  <a:srgbClr val="001E0E"/>
                </a:solidFill>
              </a:rPr>
              <a:t> وبهيم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dirty="0">
                <a:solidFill>
                  <a:srgbClr val="001E0E"/>
                </a:solidFill>
              </a:rPr>
              <a:t>وبفارق همي بغمضة عين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dirty="0" err="1">
                <a:solidFill>
                  <a:srgbClr val="001E0E"/>
                </a:solidFill>
              </a:rPr>
              <a:t>باخرج</a:t>
            </a:r>
            <a:r>
              <a:rPr lang="ar-EG" sz="6600" b="1" dirty="0">
                <a:solidFill>
                  <a:srgbClr val="001E0E"/>
                </a:solidFill>
              </a:rPr>
              <a:t> من حزني كأني طليق 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dirty="0">
                <a:solidFill>
                  <a:srgbClr val="001E0E"/>
                </a:solidFill>
              </a:rPr>
              <a:t>واذبح للقاك وكأني </a:t>
            </a:r>
            <a:r>
              <a:rPr lang="ar-EG" sz="6600" b="1" dirty="0" err="1">
                <a:solidFill>
                  <a:srgbClr val="001E0E"/>
                </a:solidFill>
              </a:rPr>
              <a:t>باطير</a:t>
            </a:r>
            <a:endParaRPr lang="en-US" sz="96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6356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وأوصل لسماك من غير جناحين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وأعاين مجد مالوش مثيل  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فيضان الحب كأنه دليل 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يهدي خطواتي بدون تضليل 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528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1E0E"/>
                </a:solidFill>
              </a:rPr>
              <a:t>2-</a:t>
            </a:r>
          </a:p>
          <a:p>
            <a:pPr algn="ctr" rtl="1"/>
            <a:r>
              <a:rPr lang="ar-EG" sz="6600" b="1" dirty="0">
                <a:solidFill>
                  <a:srgbClr val="001E0E"/>
                </a:solidFill>
              </a:rPr>
              <a:t>وياك الوقت مالوش ساعات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dirty="0">
                <a:solidFill>
                  <a:srgbClr val="001E0E"/>
                </a:solidFill>
              </a:rPr>
              <a:t>والعمر أن عدى </a:t>
            </a:r>
            <a:r>
              <a:rPr lang="ar-EG" sz="6600" b="1">
                <a:solidFill>
                  <a:srgbClr val="001E0E"/>
                </a:solidFill>
              </a:rPr>
              <a:t>معاك يحلى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000" b="1" dirty="0">
                <a:solidFill>
                  <a:srgbClr val="001E0E"/>
                </a:solidFill>
              </a:rPr>
              <a:t>في حضور المجد </a:t>
            </a:r>
            <a:r>
              <a:rPr lang="ar-EG" sz="6000" b="1" dirty="0" err="1">
                <a:solidFill>
                  <a:srgbClr val="001E0E"/>
                </a:solidFill>
              </a:rPr>
              <a:t>مافيش</a:t>
            </a:r>
            <a:r>
              <a:rPr lang="ar-EG" sz="6000" b="1" dirty="0">
                <a:solidFill>
                  <a:srgbClr val="001E0E"/>
                </a:solidFill>
              </a:rPr>
              <a:t> اغلي </a:t>
            </a:r>
            <a:br>
              <a:rPr lang="ar-EG" sz="6000" b="1" dirty="0">
                <a:solidFill>
                  <a:srgbClr val="001E0E"/>
                </a:solidFill>
              </a:rPr>
            </a:br>
            <a:r>
              <a:rPr lang="ar-EG" sz="6000" b="1" dirty="0">
                <a:solidFill>
                  <a:srgbClr val="001E0E"/>
                </a:solidFill>
              </a:rPr>
              <a:t>من إني أسكن وأسمع للهمسات</a:t>
            </a:r>
            <a:endParaRPr lang="en-US" sz="96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6356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وأوصل لسماك من غير جناحين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وأعاين مجد مالوش مثيل  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فيضان الحب كأنه دليل 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يهدي خطواتي بدون تضليل 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21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1821</TotalTime>
  <Words>97</Words>
  <Application>Microsoft Office PowerPoint</Application>
  <PresentationFormat>عرض على الشاشة (4:3)</PresentationFormat>
  <Paragraphs>10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247</cp:revision>
  <dcterms:created xsi:type="dcterms:W3CDTF">2021-12-07T14:30:00Z</dcterms:created>
  <dcterms:modified xsi:type="dcterms:W3CDTF">2024-02-05T09:11:57Z</dcterms:modified>
</cp:coreProperties>
</file>