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0" r:id="rId4"/>
    <p:sldId id="404" r:id="rId5"/>
    <p:sldId id="405" r:id="rId6"/>
    <p:sldId id="406" r:id="rId7"/>
    <p:sldId id="4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17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بين مواعيد الكلمة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1- </a:t>
            </a:r>
            <a:endParaRPr lang="ar-EG" sz="6600" b="1" dirty="0"/>
          </a:p>
          <a:p>
            <a:pPr algn="ctr"/>
            <a:r>
              <a:rPr lang="ar-EG" sz="6600" b="1" dirty="0">
                <a:latin typeface="Microsoft Sans Serif" pitchFamily="34" charset="0"/>
              </a:rPr>
              <a:t>أنا بين مواعيد الكلمة</a:t>
            </a:r>
          </a:p>
          <a:p>
            <a:pPr algn="ctr"/>
            <a:r>
              <a:rPr lang="ar-EG" sz="6600" b="1" dirty="0">
                <a:latin typeface="Microsoft Sans Serif" pitchFamily="34" charset="0"/>
              </a:rPr>
              <a:t>أنا بين </a:t>
            </a:r>
            <a:r>
              <a:rPr lang="ar-EG" sz="6600" b="1" dirty="0" err="1">
                <a:latin typeface="Microsoft Sans Serif" pitchFamily="34" charset="0"/>
              </a:rPr>
              <a:t>رسايل</a:t>
            </a:r>
            <a:r>
              <a:rPr lang="ar-EG" sz="6600" b="1" dirty="0">
                <a:latin typeface="Microsoft Sans Serif" pitchFamily="34" charset="0"/>
              </a:rPr>
              <a:t> الله</a:t>
            </a:r>
          </a:p>
          <a:p>
            <a:pPr algn="ctr"/>
            <a:r>
              <a:rPr lang="ar-EG" sz="6600" b="1" dirty="0"/>
              <a:t> </a:t>
            </a:r>
          </a:p>
          <a:p>
            <a:pPr algn="ctr"/>
            <a:r>
              <a:rPr lang="ar-EG" sz="6600" b="1" dirty="0"/>
              <a:t>من شفتيك خارجة النعمة</a:t>
            </a:r>
            <a:r>
              <a:rPr lang="en-US" sz="6600" b="1" dirty="0"/>
              <a:t> </a:t>
            </a:r>
            <a:endParaRPr lang="ar-EG" sz="6600" b="1" dirty="0"/>
          </a:p>
          <a:p>
            <a:pPr algn="ctr"/>
            <a:r>
              <a:rPr lang="ar-EG" sz="6600" b="1" dirty="0"/>
              <a:t> والأمر بالبركات </a:t>
            </a:r>
            <a:r>
              <a:rPr lang="en-US" sz="6600" b="1" dirty="0"/>
              <a:t>   </a:t>
            </a:r>
            <a:endParaRPr lang="ar-EG" sz="6600" b="1" dirty="0"/>
          </a:p>
          <a:p>
            <a:pPr algn="ctr"/>
            <a:endParaRPr lang="en-US" sz="6600" b="1" dirty="0">
              <a:latin typeface="Microsoft Sans Serif" pitchFamily="34" charset="0"/>
            </a:endParaRPr>
          </a:p>
          <a:p>
            <a:pPr algn="ctr"/>
            <a:br>
              <a:rPr lang="ar-SA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يا فرحي </a:t>
            </a:r>
            <a:r>
              <a:rPr lang="ar-EG" sz="7200" b="1" dirty="0" err="1">
                <a:solidFill>
                  <a:srgbClr val="00582A"/>
                </a:solidFill>
                <a:latin typeface="Microsoft Sans Serif" pitchFamily="34" charset="0"/>
              </a:rPr>
              <a:t>وإنت</a:t>
            </a:r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 إلهي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 </a:t>
            </a:r>
            <a:r>
              <a:rPr lang="ar-EG" sz="7200" b="1" dirty="0" err="1">
                <a:solidFill>
                  <a:srgbClr val="00582A"/>
                </a:solidFill>
                <a:latin typeface="Microsoft Sans Serif" pitchFamily="34" charset="0"/>
              </a:rPr>
              <a:t>وإخترتني</a:t>
            </a:r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 لنفسك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ونوري من نورك الباهي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ومن ضياء شمسك</a:t>
            </a:r>
            <a:endParaRPr lang="en-US" sz="7200" b="1" dirty="0">
              <a:solidFill>
                <a:srgbClr val="00582A"/>
              </a:solidFill>
              <a:latin typeface="Microsoft Sans Serif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638"/>
            <a:ext cx="9982199" cy="1071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1E0E"/>
                </a:solidFill>
              </a:rPr>
              <a:t>2</a:t>
            </a:r>
            <a:r>
              <a:rPr lang="ar-SA" sz="6600" b="1" dirty="0">
                <a:solidFill>
                  <a:srgbClr val="001E0E"/>
                </a:solidFill>
              </a:rPr>
              <a:t>- </a:t>
            </a:r>
            <a:endParaRPr lang="ar-EG" sz="6600" b="1" dirty="0">
              <a:solidFill>
                <a:srgbClr val="001E0E"/>
              </a:solidFill>
            </a:endParaRPr>
          </a:p>
          <a:p>
            <a:pPr algn="ctr" eaLnBrk="0" hangingPunct="0"/>
            <a:r>
              <a:rPr lang="ar-EG" sz="6600" b="1" dirty="0">
                <a:solidFill>
                  <a:srgbClr val="001E0E"/>
                </a:solidFill>
                <a:latin typeface="Times New Roman" pitchFamily="18" charset="0"/>
              </a:rPr>
              <a:t>أنا بين مشاهد سلطانك</a:t>
            </a:r>
          </a:p>
          <a:p>
            <a:pPr algn="ctr" eaLnBrk="0" hangingPunct="0"/>
            <a:r>
              <a:rPr lang="ar-EG" sz="6600" b="1" dirty="0">
                <a:solidFill>
                  <a:srgbClr val="001E0E"/>
                </a:solidFill>
                <a:latin typeface="Times New Roman" pitchFamily="18" charset="0"/>
              </a:rPr>
              <a:t>على كل أمور حياتنا</a:t>
            </a:r>
          </a:p>
          <a:p>
            <a:pPr algn="ctr" eaLnBrk="0" hangingPunct="0"/>
            <a:endParaRPr lang="ar-EG" sz="6600" b="1" dirty="0">
              <a:solidFill>
                <a:srgbClr val="001E0E"/>
              </a:solidFill>
            </a:endParaRPr>
          </a:p>
          <a:p>
            <a:pPr algn="ctr" eaLnBrk="0" hangingPunct="0"/>
            <a:r>
              <a:rPr lang="ar-EG" sz="6600" b="1" dirty="0">
                <a:solidFill>
                  <a:srgbClr val="001E0E"/>
                </a:solidFill>
              </a:rPr>
              <a:t> كتير ما كانت أفكارك</a:t>
            </a:r>
          </a:p>
          <a:p>
            <a:pPr algn="ctr"/>
            <a:r>
              <a:rPr lang="ar-EG" sz="6600" b="1" dirty="0" err="1">
                <a:solidFill>
                  <a:srgbClr val="001E0E"/>
                </a:solidFill>
              </a:rPr>
              <a:t>وعجايبك</a:t>
            </a:r>
            <a:r>
              <a:rPr lang="ar-EG" sz="6600" b="1" dirty="0">
                <a:solidFill>
                  <a:srgbClr val="001E0E"/>
                </a:solidFill>
              </a:rPr>
              <a:t> من جهتنا</a:t>
            </a:r>
            <a:endParaRPr lang="en-US" sz="6600" b="1" dirty="0">
              <a:solidFill>
                <a:srgbClr val="001E0E"/>
              </a:solidFill>
            </a:endParaRPr>
          </a:p>
          <a:p>
            <a:pPr algn="ctr" eaLnBrk="0" hangingPunct="0"/>
            <a:endParaRPr lang="ar-SA" sz="6600" b="1" dirty="0">
              <a:solidFill>
                <a:srgbClr val="001E0E"/>
              </a:solidFill>
              <a:latin typeface="Times New Roman" pitchFamily="18" charset="0"/>
            </a:endParaRPr>
          </a:p>
          <a:p>
            <a:pPr algn="ctr"/>
            <a:endParaRPr lang="en-US" sz="6600" b="1" dirty="0">
              <a:solidFill>
                <a:srgbClr val="001E0E"/>
              </a:solidFill>
              <a:latin typeface="Microsoft Sans Serif" pitchFamily="34" charset="0"/>
            </a:endParaRPr>
          </a:p>
          <a:p>
            <a:pPr algn="ctr"/>
            <a:br>
              <a:rPr lang="ar-SA" sz="6600" b="1" dirty="0">
                <a:solidFill>
                  <a:srgbClr val="001E0E"/>
                </a:solidFill>
              </a:rPr>
            </a:br>
            <a:endParaRPr lang="en-US" sz="96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يا فرحي </a:t>
            </a:r>
            <a:r>
              <a:rPr lang="ar-EG" sz="7200" b="1" dirty="0" err="1">
                <a:solidFill>
                  <a:srgbClr val="00582A"/>
                </a:solidFill>
                <a:latin typeface="Microsoft Sans Serif" pitchFamily="34" charset="0"/>
              </a:rPr>
              <a:t>وإنت</a:t>
            </a:r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 إلهي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 </a:t>
            </a:r>
            <a:r>
              <a:rPr lang="ar-EG" sz="7200" b="1" dirty="0" err="1">
                <a:solidFill>
                  <a:srgbClr val="00582A"/>
                </a:solidFill>
                <a:latin typeface="Microsoft Sans Serif" pitchFamily="34" charset="0"/>
              </a:rPr>
              <a:t>وإخترتني</a:t>
            </a:r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 لنفسك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ونوري من نورك الباهي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ومن ضياء شمسك</a:t>
            </a:r>
            <a:endParaRPr lang="en-US" sz="7200" b="1" dirty="0">
              <a:solidFill>
                <a:srgbClr val="00582A"/>
              </a:solidFill>
              <a:latin typeface="Microsoft Sans Serif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638"/>
            <a:ext cx="9982199" cy="1071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1E0E"/>
                </a:solidFill>
              </a:rPr>
              <a:t>3</a:t>
            </a:r>
            <a:r>
              <a:rPr lang="ar-SA" sz="6600" b="1" dirty="0">
                <a:solidFill>
                  <a:srgbClr val="001E0E"/>
                </a:solidFill>
              </a:rPr>
              <a:t>- </a:t>
            </a:r>
            <a:endParaRPr lang="ar-EG" sz="6600" b="1" dirty="0">
              <a:solidFill>
                <a:srgbClr val="001E0E"/>
              </a:solidFill>
            </a:endParaRPr>
          </a:p>
          <a:p>
            <a:pPr algn="ctr"/>
            <a:r>
              <a:rPr lang="ar-EG" sz="6600" b="1" dirty="0" err="1">
                <a:solidFill>
                  <a:srgbClr val="001E0E"/>
                </a:solidFill>
              </a:rPr>
              <a:t>وتأخدني</a:t>
            </a:r>
            <a:r>
              <a:rPr lang="ar-EG" sz="6600" b="1" dirty="0">
                <a:solidFill>
                  <a:srgbClr val="001E0E"/>
                </a:solidFill>
              </a:rPr>
              <a:t> بيت الفخاري</a:t>
            </a:r>
          </a:p>
          <a:p>
            <a:pPr algn="ctr"/>
            <a:r>
              <a:rPr lang="ar-EG" sz="6600" b="1" dirty="0" err="1">
                <a:solidFill>
                  <a:srgbClr val="001E0E"/>
                </a:solidFill>
              </a:rPr>
              <a:t>علشان</a:t>
            </a:r>
            <a:r>
              <a:rPr lang="ar-EG" sz="6600" b="1" dirty="0">
                <a:solidFill>
                  <a:srgbClr val="001E0E"/>
                </a:solidFill>
              </a:rPr>
              <a:t> أشوف </a:t>
            </a:r>
            <a:r>
              <a:rPr lang="ar-EG" sz="6600" b="1" dirty="0" err="1">
                <a:solidFill>
                  <a:srgbClr val="001E0E"/>
                </a:solidFill>
              </a:rPr>
              <a:t>بعينىّ</a:t>
            </a:r>
            <a:endParaRPr lang="ar-EG" sz="6600" b="1" dirty="0">
              <a:solidFill>
                <a:srgbClr val="001E0E"/>
              </a:solidFill>
            </a:endParaRPr>
          </a:p>
          <a:p>
            <a:pPr algn="ctr"/>
            <a:endParaRPr lang="ar-EG" sz="6600" b="1" dirty="0">
              <a:solidFill>
                <a:srgbClr val="001E0E"/>
              </a:solidFill>
            </a:endParaRPr>
          </a:p>
          <a:p>
            <a:pPr algn="ctr"/>
            <a:r>
              <a:rPr lang="ar-EG" sz="6600" b="1" dirty="0" err="1">
                <a:solidFill>
                  <a:srgbClr val="001E0E"/>
                </a:solidFill>
              </a:rPr>
              <a:t>إيديك</a:t>
            </a:r>
            <a:r>
              <a:rPr lang="ar-EG" sz="6600" b="1" dirty="0">
                <a:solidFill>
                  <a:srgbClr val="001E0E"/>
                </a:solidFill>
              </a:rPr>
              <a:t> تشكل في إنائي</a:t>
            </a:r>
          </a:p>
          <a:p>
            <a:pPr algn="ctr"/>
            <a:r>
              <a:rPr lang="ar-EG" sz="6600" b="1" dirty="0">
                <a:solidFill>
                  <a:srgbClr val="001E0E"/>
                </a:solidFill>
              </a:rPr>
              <a:t>وتطلع تحفة غالية  </a:t>
            </a:r>
            <a:endParaRPr lang="en-US" sz="6600" b="1" dirty="0">
              <a:solidFill>
                <a:srgbClr val="001E0E"/>
              </a:solidFill>
            </a:endParaRPr>
          </a:p>
          <a:p>
            <a:pPr algn="ctr"/>
            <a:r>
              <a:rPr lang="ar-EG" sz="6600" b="1" dirty="0">
                <a:solidFill>
                  <a:srgbClr val="001E0E"/>
                </a:solidFill>
              </a:rPr>
              <a:t>   </a:t>
            </a:r>
            <a:endParaRPr lang="en-US" sz="6600" b="1" dirty="0">
              <a:solidFill>
                <a:srgbClr val="001E0E"/>
              </a:solidFill>
            </a:endParaRPr>
          </a:p>
          <a:p>
            <a:pPr algn="ctr"/>
            <a:endParaRPr lang="en-US" sz="6600" b="1" dirty="0">
              <a:solidFill>
                <a:srgbClr val="001E0E"/>
              </a:solidFill>
              <a:latin typeface="Microsoft Sans Serif" pitchFamily="34" charset="0"/>
            </a:endParaRPr>
          </a:p>
          <a:p>
            <a:pPr algn="ctr"/>
            <a:br>
              <a:rPr lang="ar-SA" sz="6600" b="1" dirty="0">
                <a:solidFill>
                  <a:srgbClr val="001E0E"/>
                </a:solidFill>
              </a:rPr>
            </a:br>
            <a:endParaRPr lang="en-US" sz="96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يا فرحي </a:t>
            </a:r>
            <a:r>
              <a:rPr lang="ar-EG" sz="7200" b="1" dirty="0" err="1">
                <a:solidFill>
                  <a:srgbClr val="00582A"/>
                </a:solidFill>
                <a:latin typeface="Microsoft Sans Serif" pitchFamily="34" charset="0"/>
              </a:rPr>
              <a:t>وإنت</a:t>
            </a:r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 إلهي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 </a:t>
            </a:r>
            <a:r>
              <a:rPr lang="ar-EG" sz="7200" b="1" dirty="0" err="1">
                <a:solidFill>
                  <a:srgbClr val="00582A"/>
                </a:solidFill>
                <a:latin typeface="Microsoft Sans Serif" pitchFamily="34" charset="0"/>
              </a:rPr>
              <a:t>وإخترتني</a:t>
            </a:r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 لنفسك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و نوري من نورك </a:t>
            </a:r>
            <a:r>
              <a:rPr lang="ar-EG" sz="7200" b="1" dirty="0" err="1">
                <a:solidFill>
                  <a:srgbClr val="00582A"/>
                </a:solidFill>
                <a:latin typeface="Microsoft Sans Serif" pitchFamily="34" charset="0"/>
              </a:rPr>
              <a:t>الباهي</a:t>
            </a:r>
            <a:endParaRPr lang="ar-EG" sz="7200" b="1" dirty="0">
              <a:solidFill>
                <a:srgbClr val="00582A"/>
              </a:solidFill>
              <a:latin typeface="Microsoft Sans Serif" pitchFamily="34" charset="0"/>
            </a:endParaRPr>
          </a:p>
          <a:p>
            <a:pPr algn="ctr"/>
            <a:r>
              <a:rPr lang="ar-EG" sz="7200" b="1" dirty="0">
                <a:solidFill>
                  <a:srgbClr val="00582A"/>
                </a:solidFill>
                <a:latin typeface="Microsoft Sans Serif" pitchFamily="34" charset="0"/>
              </a:rPr>
              <a:t>و من ضياء شمسك</a:t>
            </a:r>
            <a:endParaRPr lang="en-US" sz="7200" b="1" dirty="0">
              <a:solidFill>
                <a:srgbClr val="00582A"/>
              </a:solidFill>
              <a:latin typeface="Microsoft Sans Serif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115</Words>
  <Application>Microsoft Office PowerPoint</Application>
  <PresentationFormat>عرض على الشاشة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4" baseType="lpstr">
      <vt:lpstr>Arial</vt:lpstr>
      <vt:lpstr>Calibri</vt:lpstr>
      <vt:lpstr>Microsoft Sans Serif</vt:lpstr>
      <vt:lpstr>Times New Roman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244</cp:revision>
  <dcterms:created xsi:type="dcterms:W3CDTF">2021-12-07T14:30:00Z</dcterms:created>
  <dcterms:modified xsi:type="dcterms:W3CDTF">2024-02-05T09:20:24Z</dcterms:modified>
</cp:coreProperties>
</file>