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0" r:id="rId4"/>
    <p:sldId id="404" r:id="rId5"/>
    <p:sldId id="405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176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جاي أسبح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48342"/>
            <a:ext cx="9982199" cy="790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1- أنا جاي أسبح وأرنم ليسوع </a:t>
            </a:r>
            <a:endParaRPr lang="ar-EG" sz="6000" b="1" dirty="0"/>
          </a:p>
          <a:p>
            <a:pPr algn="ctr" rtl="1"/>
            <a:r>
              <a:rPr lang="ar-SA" sz="6000" b="1" dirty="0" err="1"/>
              <a:t>يلا</a:t>
            </a:r>
            <a:r>
              <a:rPr lang="ar-SA" sz="6000" b="1" dirty="0"/>
              <a:t> بينا نسبح </a:t>
            </a:r>
            <a:r>
              <a:rPr lang="ar-SA" sz="6000" b="1" dirty="0" err="1"/>
              <a:t>ونرنم</a:t>
            </a:r>
            <a:r>
              <a:rPr lang="ar-SA" sz="6000" b="1" dirty="0"/>
              <a:t> ليسوع</a:t>
            </a:r>
          </a:p>
          <a:p>
            <a:pPr algn="ctr" rtl="1"/>
            <a:r>
              <a:rPr lang="ar-SA" sz="6000" b="1" dirty="0"/>
              <a:t>أن</a:t>
            </a:r>
            <a:r>
              <a:rPr lang="ar-EG" sz="6000" b="1" dirty="0"/>
              <a:t>ـــ</a:t>
            </a:r>
            <a:r>
              <a:rPr lang="ar-SA" sz="6000" b="1" dirty="0"/>
              <a:t>ا بع</a:t>
            </a:r>
            <a:r>
              <a:rPr lang="ar-EG" sz="6000" b="1" dirty="0"/>
              <a:t>ــــ</a:t>
            </a:r>
            <a:r>
              <a:rPr lang="ar-SA" sz="6000" b="1" dirty="0"/>
              <a:t>رف أع</a:t>
            </a:r>
            <a:r>
              <a:rPr lang="ar-EG" sz="6000" b="1" dirty="0"/>
              <a:t>ــــ</a:t>
            </a:r>
            <a:r>
              <a:rPr lang="ar-SA" sz="6000" b="1" dirty="0"/>
              <a:t>زف</a:t>
            </a:r>
            <a:endParaRPr lang="ar-EG" sz="6000" b="1" dirty="0"/>
          </a:p>
          <a:p>
            <a:pPr algn="ctr" rtl="1"/>
            <a:r>
              <a:rPr lang="ar-SA" sz="6000" b="1" dirty="0"/>
              <a:t> </a:t>
            </a:r>
            <a:r>
              <a:rPr lang="ar-SA" sz="6000" b="1" dirty="0" err="1"/>
              <a:t>يلا</a:t>
            </a:r>
            <a:r>
              <a:rPr lang="ar-SA" sz="6000" b="1" dirty="0"/>
              <a:t> بينا نعزف على البيانو</a:t>
            </a:r>
          </a:p>
          <a:p>
            <a:pPr algn="ctr" rtl="1"/>
            <a:r>
              <a:rPr lang="ar-SA" sz="6000" b="1" dirty="0" err="1"/>
              <a:t>بيا</a:t>
            </a:r>
            <a:r>
              <a:rPr lang="ar-SA" sz="6000" b="1" dirty="0"/>
              <a:t> </a:t>
            </a:r>
            <a:r>
              <a:rPr lang="ar-SA" sz="6000" b="1" dirty="0" err="1"/>
              <a:t>بيا</a:t>
            </a:r>
            <a:r>
              <a:rPr lang="ar-SA" sz="6000" b="1" dirty="0"/>
              <a:t> بيانو بيانو بيانو </a:t>
            </a:r>
            <a:endParaRPr lang="ar-EG" sz="6000" b="1" dirty="0"/>
          </a:p>
          <a:p>
            <a:pPr algn="ctr" rtl="1"/>
            <a:r>
              <a:rPr lang="ar-SA" sz="6000" b="1" dirty="0" err="1"/>
              <a:t>بيا</a:t>
            </a:r>
            <a:r>
              <a:rPr lang="ar-SA" sz="6000" b="1" dirty="0"/>
              <a:t> </a:t>
            </a:r>
            <a:r>
              <a:rPr lang="ar-SA" sz="6000" b="1" dirty="0" err="1"/>
              <a:t>بيا</a:t>
            </a:r>
            <a:r>
              <a:rPr lang="ar-SA" sz="6000" b="1" dirty="0"/>
              <a:t> بيانو </a:t>
            </a:r>
            <a:r>
              <a:rPr lang="ar-SA" sz="6000" b="1" dirty="0" err="1"/>
              <a:t>بيا</a:t>
            </a:r>
            <a:r>
              <a:rPr lang="ar-SA" sz="6000" b="1" dirty="0"/>
              <a:t> </a:t>
            </a:r>
            <a:r>
              <a:rPr lang="ar-SA" sz="6000" b="1" dirty="0" err="1"/>
              <a:t>بيا</a:t>
            </a:r>
            <a:r>
              <a:rPr lang="ar-SA" sz="6000" b="1" dirty="0"/>
              <a:t> نو</a:t>
            </a:r>
          </a:p>
          <a:p>
            <a:pPr algn="ctr"/>
            <a:br>
              <a:rPr lang="ar-SA" sz="60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45720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2- أنا </a:t>
            </a:r>
            <a:r>
              <a:rPr lang="ar-SA" sz="6000" b="1" dirty="0" err="1"/>
              <a:t>جاي</a:t>
            </a:r>
            <a:r>
              <a:rPr lang="ar-SA" sz="6000" b="1" dirty="0"/>
              <a:t> أسبح </a:t>
            </a:r>
            <a:r>
              <a:rPr lang="ar-SA" sz="6000" b="1" dirty="0" err="1"/>
              <a:t>وأرنم</a:t>
            </a:r>
            <a:r>
              <a:rPr lang="ar-SA" sz="6000" b="1" dirty="0"/>
              <a:t> ليسوع </a:t>
            </a:r>
            <a:endParaRPr lang="ar-EG" sz="6000" b="1" dirty="0"/>
          </a:p>
          <a:p>
            <a:pPr algn="ctr" rtl="1"/>
            <a:r>
              <a:rPr lang="ar-SA" sz="6000" b="1" dirty="0" err="1"/>
              <a:t>يلا</a:t>
            </a:r>
            <a:r>
              <a:rPr lang="ar-SA" sz="6000" b="1" dirty="0"/>
              <a:t> بينا نسبح </a:t>
            </a:r>
            <a:r>
              <a:rPr lang="ar-SA" sz="6000" b="1" dirty="0" err="1"/>
              <a:t>ونرنم</a:t>
            </a:r>
            <a:r>
              <a:rPr lang="ar-SA" sz="6000" b="1" dirty="0"/>
              <a:t> ليسوع</a:t>
            </a:r>
          </a:p>
          <a:p>
            <a:pPr algn="ctr" rtl="1"/>
            <a:r>
              <a:rPr lang="ar-SA" sz="6000" b="1" dirty="0"/>
              <a:t>أنا بعرف أعزف </a:t>
            </a:r>
            <a:endParaRPr lang="ar-EG" sz="6000" b="1" dirty="0"/>
          </a:p>
          <a:p>
            <a:pPr algn="ctr" rtl="1"/>
            <a:r>
              <a:rPr lang="ar-SA" sz="6000" b="1" dirty="0" err="1"/>
              <a:t>يلا</a:t>
            </a:r>
            <a:r>
              <a:rPr lang="ar-SA" sz="6000" b="1" dirty="0"/>
              <a:t> بينا نعزف على </a:t>
            </a:r>
            <a:r>
              <a:rPr lang="ar-SA" sz="6000" b="1" dirty="0" err="1"/>
              <a:t>الكمنجا</a:t>
            </a:r>
            <a:endParaRPr lang="ar-SA" sz="6000" b="1" dirty="0"/>
          </a:p>
          <a:p>
            <a:pPr algn="ctr" rtl="1"/>
            <a:r>
              <a:rPr lang="ar-SA" sz="6000" b="1" dirty="0"/>
              <a:t>(كمن)2 (</a:t>
            </a:r>
            <a:r>
              <a:rPr lang="ar-SA" sz="6000" b="1" dirty="0" err="1"/>
              <a:t>كمنجا</a:t>
            </a:r>
            <a:r>
              <a:rPr lang="ar-SA" sz="6000" b="1" dirty="0"/>
              <a:t>)3 </a:t>
            </a:r>
            <a:endParaRPr lang="ar-EG" sz="6000" b="1" dirty="0"/>
          </a:p>
          <a:p>
            <a:pPr algn="ctr" rtl="1"/>
            <a:r>
              <a:rPr lang="ar-SA" sz="6000" b="1" dirty="0"/>
              <a:t>كمن كمن </a:t>
            </a:r>
            <a:r>
              <a:rPr lang="ar-SA" sz="6000" b="1" dirty="0" err="1"/>
              <a:t>كمنجا</a:t>
            </a:r>
            <a:r>
              <a:rPr lang="ar-SA" sz="6000" b="1" dirty="0"/>
              <a:t> كمن </a:t>
            </a:r>
            <a:r>
              <a:rPr lang="ar-SA" sz="6000" b="1" dirty="0" err="1"/>
              <a:t>كمنجا</a:t>
            </a:r>
            <a:endParaRPr lang="ar-SA" sz="6000" b="1" dirty="0"/>
          </a:p>
          <a:p>
            <a:pPr algn="ctr"/>
            <a:br>
              <a:rPr lang="ar-SA" sz="6000" b="1" dirty="0"/>
            </a:br>
            <a:endParaRPr lang="ar-SA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37644"/>
            <a:ext cx="9982199" cy="83253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3- أنا </a:t>
            </a:r>
            <a:r>
              <a:rPr lang="ar-SA" sz="6000" b="1" dirty="0" err="1"/>
              <a:t>جاي</a:t>
            </a:r>
            <a:r>
              <a:rPr lang="ar-SA" sz="6000" b="1" dirty="0"/>
              <a:t> أسبح </a:t>
            </a:r>
            <a:r>
              <a:rPr lang="ar-SA" sz="6000" b="1" dirty="0" err="1"/>
              <a:t>وأرنم</a:t>
            </a:r>
            <a:r>
              <a:rPr lang="ar-SA" sz="6000" b="1" dirty="0"/>
              <a:t> ليسوع</a:t>
            </a:r>
            <a:endParaRPr lang="ar-EG" sz="6000" b="1" dirty="0"/>
          </a:p>
          <a:p>
            <a:pPr algn="ctr" rtl="1"/>
            <a:r>
              <a:rPr lang="ar-SA" sz="6000" b="1" dirty="0"/>
              <a:t> </a:t>
            </a:r>
            <a:r>
              <a:rPr lang="ar-SA" sz="6000" b="1" dirty="0" err="1"/>
              <a:t>يلا</a:t>
            </a:r>
            <a:r>
              <a:rPr lang="ar-SA" sz="6000" b="1" dirty="0"/>
              <a:t> بينا نسبح </a:t>
            </a:r>
            <a:r>
              <a:rPr lang="ar-SA" sz="6000" b="1" dirty="0" err="1"/>
              <a:t>ونرنم</a:t>
            </a:r>
            <a:r>
              <a:rPr lang="ar-SA" sz="6000" b="1" dirty="0"/>
              <a:t> ليسوع</a:t>
            </a:r>
          </a:p>
          <a:p>
            <a:pPr algn="ctr" rtl="1"/>
            <a:r>
              <a:rPr lang="ar-SA" sz="6000" b="1" dirty="0"/>
              <a:t>أنا بعرف أعزف </a:t>
            </a:r>
            <a:endParaRPr lang="ar-EG" sz="6000" b="1" dirty="0"/>
          </a:p>
          <a:p>
            <a:pPr algn="ctr" rtl="1"/>
            <a:r>
              <a:rPr lang="ar-SA" sz="6000" b="1" dirty="0" err="1"/>
              <a:t>يلا</a:t>
            </a:r>
            <a:r>
              <a:rPr lang="ar-SA" sz="6000" b="1" dirty="0"/>
              <a:t> بينا نعزف على </a:t>
            </a:r>
            <a:r>
              <a:rPr lang="ar-SA" sz="6000" b="1" dirty="0" err="1"/>
              <a:t>الترامبو</a:t>
            </a:r>
            <a:endParaRPr lang="ar-SA" sz="6000" b="1" dirty="0"/>
          </a:p>
          <a:p>
            <a:pPr algn="ctr" rtl="1"/>
            <a:r>
              <a:rPr lang="ar-SA" sz="6000" b="1" dirty="0" err="1"/>
              <a:t>امبا</a:t>
            </a:r>
            <a:r>
              <a:rPr lang="ar-SA" sz="6000" b="1" dirty="0"/>
              <a:t> </a:t>
            </a:r>
            <a:r>
              <a:rPr lang="ar-SA" sz="6000" b="1" dirty="0" err="1"/>
              <a:t>امبا</a:t>
            </a:r>
            <a:r>
              <a:rPr lang="ar-SA" sz="6000" b="1" dirty="0"/>
              <a:t> (</a:t>
            </a:r>
            <a:r>
              <a:rPr lang="ar-SA" sz="6000" b="1" dirty="0" err="1"/>
              <a:t>امبابا</a:t>
            </a:r>
            <a:r>
              <a:rPr lang="ar-SA" sz="6000" b="1" dirty="0"/>
              <a:t>)3 </a:t>
            </a:r>
            <a:endParaRPr lang="ar-EG" sz="6000" b="1" dirty="0"/>
          </a:p>
          <a:p>
            <a:pPr algn="ctr" rtl="1"/>
            <a:r>
              <a:rPr lang="ar-SA" sz="6000" b="1" dirty="0" err="1"/>
              <a:t>امبا</a:t>
            </a:r>
            <a:r>
              <a:rPr lang="ar-SA" sz="6000" b="1" dirty="0"/>
              <a:t> </a:t>
            </a:r>
            <a:r>
              <a:rPr lang="ar-SA" sz="6000" b="1" dirty="0" err="1"/>
              <a:t>امبا</a:t>
            </a:r>
            <a:r>
              <a:rPr lang="ar-SA" sz="6000" b="1" dirty="0"/>
              <a:t> </a:t>
            </a:r>
            <a:r>
              <a:rPr lang="ar-SA" sz="6000" b="1" dirty="0" err="1"/>
              <a:t>امبابا</a:t>
            </a:r>
            <a:r>
              <a:rPr lang="ar-SA" sz="6000" b="1" dirty="0"/>
              <a:t> </a:t>
            </a:r>
            <a:r>
              <a:rPr lang="ar-SA" sz="6000" b="1" dirty="0" err="1"/>
              <a:t>امبا</a:t>
            </a:r>
            <a:r>
              <a:rPr lang="ar-SA" sz="6000" b="1" dirty="0"/>
              <a:t> </a:t>
            </a:r>
            <a:r>
              <a:rPr lang="ar-SA" sz="6000" b="1" dirty="0" err="1"/>
              <a:t>امبابا</a:t>
            </a:r>
            <a:endParaRPr lang="ar-SA" sz="6000" b="1" dirty="0"/>
          </a:p>
          <a:p>
            <a:pPr algn="ctr"/>
            <a:br>
              <a:rPr lang="ar-SA" sz="6000" b="1" dirty="0"/>
            </a:br>
            <a:endParaRPr lang="en-US" sz="115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445830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6000" b="1" dirty="0"/>
              <a:t>4- أنا </a:t>
            </a:r>
            <a:r>
              <a:rPr lang="ar-SA" sz="6000" b="1" dirty="0" err="1"/>
              <a:t>جاي</a:t>
            </a:r>
            <a:r>
              <a:rPr lang="ar-SA" sz="6000" b="1" dirty="0"/>
              <a:t> أسبح </a:t>
            </a:r>
            <a:r>
              <a:rPr lang="ar-SA" sz="6000" b="1" dirty="0" err="1"/>
              <a:t>وأرنم</a:t>
            </a:r>
            <a:r>
              <a:rPr lang="ar-SA" sz="6000" b="1" dirty="0"/>
              <a:t> ليسوع</a:t>
            </a:r>
            <a:endParaRPr lang="ar-EG" sz="6000" b="1" dirty="0"/>
          </a:p>
          <a:p>
            <a:pPr algn="ctr" rtl="1"/>
            <a:r>
              <a:rPr lang="ar-SA" sz="6000" b="1" dirty="0"/>
              <a:t> </a:t>
            </a:r>
            <a:r>
              <a:rPr lang="ar-SA" sz="6000" b="1" dirty="0" err="1"/>
              <a:t>يلا</a:t>
            </a:r>
            <a:r>
              <a:rPr lang="ar-SA" sz="6000" b="1" dirty="0"/>
              <a:t> بينا نسبح </a:t>
            </a:r>
            <a:r>
              <a:rPr lang="ar-SA" sz="6000" b="1" dirty="0" err="1"/>
              <a:t>ونرنم</a:t>
            </a:r>
            <a:r>
              <a:rPr lang="ar-SA" sz="6000" b="1" dirty="0"/>
              <a:t> ليسوع</a:t>
            </a:r>
          </a:p>
          <a:p>
            <a:pPr algn="ctr" rtl="1"/>
            <a:r>
              <a:rPr lang="ar-SA" sz="6000" b="1" dirty="0"/>
              <a:t>أنا بعرف أعزف </a:t>
            </a:r>
            <a:endParaRPr lang="ar-EG" sz="6000" b="1" dirty="0"/>
          </a:p>
          <a:p>
            <a:pPr algn="ctr" rtl="1"/>
            <a:r>
              <a:rPr lang="ar-SA" sz="6000" b="1" dirty="0" err="1"/>
              <a:t>يلا</a:t>
            </a:r>
            <a:r>
              <a:rPr lang="ar-SA" sz="6000" b="1" dirty="0"/>
              <a:t> بينا نعزف على </a:t>
            </a:r>
            <a:r>
              <a:rPr lang="ar-SA" sz="6000" b="1" dirty="0" err="1"/>
              <a:t>الدرامز</a:t>
            </a:r>
            <a:endParaRPr lang="ar-SA" sz="6000" b="1" dirty="0"/>
          </a:p>
          <a:p>
            <a:pPr algn="ctr" rtl="1"/>
            <a:r>
              <a:rPr lang="ar-SA" sz="6000" b="1" dirty="0"/>
              <a:t>{(بوم )6 تش بوم </a:t>
            </a:r>
            <a:endParaRPr lang="ar-EG" sz="6000" b="1" dirty="0"/>
          </a:p>
          <a:p>
            <a:pPr algn="ctr" rtl="1"/>
            <a:r>
              <a:rPr lang="ar-SA" sz="6000" b="1" dirty="0"/>
              <a:t>بوم تش بوم بوم تش}2</a:t>
            </a:r>
          </a:p>
          <a:p>
            <a:pPr algn="ctr"/>
            <a:br>
              <a:rPr lang="ar-SA" sz="6000" b="1" dirty="0"/>
            </a:br>
            <a:endParaRPr lang="ar-SA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1819</TotalTime>
  <Words>141</Words>
  <Application>Microsoft Office PowerPoint</Application>
  <PresentationFormat>عرض على الشاشة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2024-02-05T09:23:19Z</dcterms:modified>
</cp:coreProperties>
</file>