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403" r:id="rId3"/>
    <p:sldId id="400" r:id="rId4"/>
    <p:sldId id="404" r:id="rId5"/>
    <p:sldId id="405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403"/>
            <p14:sldId id="400"/>
            <p14:sldId id="404"/>
            <p14:sldId id="405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82A"/>
    <a:srgbClr val="001E0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941" autoAdjust="0"/>
    <p:restoredTop sz="94660"/>
  </p:normalViewPr>
  <p:slideViewPr>
    <p:cSldViewPr>
      <p:cViewPr varScale="1">
        <p:scale>
          <a:sx n="67" d="100"/>
          <a:sy n="67" d="100"/>
        </p:scale>
        <p:origin x="224" y="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2/5/2024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76200" y="96936"/>
            <a:ext cx="9144000" cy="29510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ترنيمة </a:t>
            </a:r>
          </a:p>
          <a:p>
            <a:pPr algn="ctr" rtl="1">
              <a:lnSpc>
                <a:spcPct val="150000"/>
              </a:lnSpc>
            </a:pPr>
            <a:r>
              <a:rPr lang="ar-EG" sz="6600" b="1" dirty="0"/>
              <a:t>أنا جاي بفرح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200" y="794802"/>
            <a:ext cx="9982199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4800" b="1" dirty="0"/>
              <a:t>1- </a:t>
            </a:r>
          </a:p>
          <a:p>
            <a:pPr algn="ctr" rtl="1"/>
            <a:r>
              <a:rPr lang="ar-EG" sz="6000" b="1" dirty="0"/>
              <a:t>أنا </a:t>
            </a:r>
            <a:r>
              <a:rPr lang="ar-EG" sz="6000" b="1" dirty="0" err="1"/>
              <a:t>جاي</a:t>
            </a:r>
            <a:r>
              <a:rPr lang="ar-EG" sz="6000" b="1" dirty="0"/>
              <a:t> بفرح يملا أيامك</a:t>
            </a:r>
            <a:br>
              <a:rPr lang="ar-EG" sz="6000" b="1" dirty="0"/>
            </a:br>
            <a:r>
              <a:rPr lang="ar-EG" sz="6000" b="1" dirty="0"/>
              <a:t>أنا </a:t>
            </a:r>
            <a:r>
              <a:rPr lang="ar-EG" sz="6000" b="1" dirty="0" err="1"/>
              <a:t>جاي</a:t>
            </a:r>
            <a:r>
              <a:rPr lang="ar-EG" sz="6000" b="1" dirty="0"/>
              <a:t> أنادي ضحك القلب </a:t>
            </a:r>
            <a:r>
              <a:rPr lang="ar-EG" sz="6000" b="1" dirty="0" err="1"/>
              <a:t>يبتدي</a:t>
            </a:r>
            <a:br>
              <a:rPr lang="ar-EG" sz="6000" b="1" dirty="0"/>
            </a:br>
            <a:r>
              <a:rPr lang="ar-EG" sz="6000" b="1" dirty="0"/>
              <a:t>أنا </a:t>
            </a:r>
            <a:r>
              <a:rPr lang="ar-EG" sz="6000" b="1" dirty="0" err="1"/>
              <a:t>عايز</a:t>
            </a:r>
            <a:r>
              <a:rPr lang="ar-EG" sz="6000" b="1" dirty="0"/>
              <a:t> أكون </a:t>
            </a:r>
            <a:r>
              <a:rPr lang="ar-EG" sz="6000" b="1" dirty="0" err="1"/>
              <a:t>لك</a:t>
            </a:r>
            <a:r>
              <a:rPr lang="ar-EG" sz="6000" b="1" dirty="0"/>
              <a:t> نور النهار</a:t>
            </a:r>
            <a:br>
              <a:rPr lang="ar-EG" sz="6000" b="1" dirty="0"/>
            </a:br>
            <a:r>
              <a:rPr lang="ar-EG" sz="6000" b="1" dirty="0"/>
              <a:t>وأملا </a:t>
            </a:r>
            <a:r>
              <a:rPr lang="ar-EG" sz="6000" b="1" dirty="0" err="1"/>
              <a:t>لياليكي</a:t>
            </a:r>
            <a:r>
              <a:rPr lang="ar-EG" sz="6000" b="1" dirty="0"/>
              <a:t> أغاني </a:t>
            </a:r>
            <a:r>
              <a:rPr lang="ar-EG" sz="6000" b="1" dirty="0" err="1"/>
              <a:t>ونوحك</a:t>
            </a:r>
            <a:r>
              <a:rPr lang="ar-EG" sz="6000" b="1" dirty="0"/>
              <a:t> </a:t>
            </a:r>
            <a:r>
              <a:rPr lang="ar-EG" sz="6000" b="1" dirty="0" err="1"/>
              <a:t>يتنسي</a:t>
            </a:r>
            <a:br>
              <a:rPr lang="ar-EG" sz="6000" b="1" dirty="0"/>
            </a:br>
            <a:endParaRPr lang="en-US" sz="88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ترجع تنفتح أبوابك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وأبقى أنا نهر سلامك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وأنادي ... أنادي </a:t>
            </a:r>
            <a:r>
              <a:rPr lang="ar-EG" sz="7200" b="1" dirty="0" err="1">
                <a:solidFill>
                  <a:srgbClr val="00582A"/>
                </a:solidFill>
              </a:rPr>
              <a:t>عليكي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يـــا </a:t>
            </a:r>
            <a:r>
              <a:rPr lang="ar-EG" sz="7200" b="1" dirty="0" err="1">
                <a:solidFill>
                  <a:srgbClr val="00582A"/>
                </a:solidFill>
              </a:rPr>
              <a:t>محبـوبتـــــــي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457199" y="751374"/>
            <a:ext cx="9982199" cy="74020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6000" b="1" dirty="0"/>
              <a:t>2- </a:t>
            </a:r>
          </a:p>
          <a:p>
            <a:pPr algn="ctr" rtl="1"/>
            <a:r>
              <a:rPr lang="ar-EG" sz="6000" b="1" dirty="0"/>
              <a:t>أنا </a:t>
            </a:r>
            <a:r>
              <a:rPr lang="ar-EG" sz="6000" b="1" dirty="0" err="1"/>
              <a:t>عايز</a:t>
            </a:r>
            <a:r>
              <a:rPr lang="ar-EG" sz="6000" b="1" dirty="0"/>
              <a:t> أقول لك لا للخوف</a:t>
            </a:r>
            <a:br>
              <a:rPr lang="ar-EG" sz="6000" b="1" dirty="0"/>
            </a:br>
            <a:r>
              <a:rPr lang="ar-EG" sz="6000" b="1" dirty="0"/>
              <a:t>فأنا مخلصك ووليك حافظك</a:t>
            </a:r>
            <a:br>
              <a:rPr lang="ar-EG" sz="6000" b="1" dirty="0"/>
            </a:br>
            <a:r>
              <a:rPr lang="ar-EG" sz="6000" b="1" dirty="0"/>
              <a:t>في ستري </a:t>
            </a:r>
            <a:r>
              <a:rPr lang="ar-EG" sz="6000" b="1" dirty="0" err="1"/>
              <a:t>هاخبيك</a:t>
            </a:r>
            <a:r>
              <a:rPr lang="ar-EG" sz="6000" b="1" dirty="0"/>
              <a:t> </a:t>
            </a:r>
            <a:r>
              <a:rPr lang="ar-EG" sz="6000" b="1"/>
              <a:t>في ستر </a:t>
            </a:r>
            <a:r>
              <a:rPr lang="ar-EG" sz="6000" b="1" dirty="0" err="1"/>
              <a:t>الآب</a:t>
            </a:r>
            <a:br>
              <a:rPr lang="ar-EG" sz="6000" b="1" dirty="0"/>
            </a:br>
            <a:r>
              <a:rPr lang="ar-EG" sz="6000" b="1" dirty="0"/>
              <a:t>وتكوني عروساً وأنا إلهك زينتك</a:t>
            </a:r>
          </a:p>
          <a:p>
            <a:pPr algn="ctr"/>
            <a:br>
              <a:rPr lang="ar-EG" sz="6000" b="1" dirty="0"/>
            </a:br>
            <a:endParaRPr lang="en-US" sz="11500" b="1" dirty="0">
              <a:latin typeface="Times New Roman (Arabic)" pitchFamily="26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346293"/>
            <a:ext cx="9982199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القرار :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ترجع تنفتح أبوابك </a:t>
            </a: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وأبقى أنا نهر سلامك</a:t>
            </a:r>
            <a:br>
              <a:rPr lang="ar-EG" sz="7200" b="1" dirty="0">
                <a:solidFill>
                  <a:srgbClr val="00582A"/>
                </a:solidFill>
              </a:rPr>
            </a:br>
            <a:r>
              <a:rPr lang="ar-EG" sz="7200" b="1" dirty="0">
                <a:solidFill>
                  <a:srgbClr val="00582A"/>
                </a:solidFill>
              </a:rPr>
              <a:t>وأنادي ... أنادي </a:t>
            </a:r>
            <a:r>
              <a:rPr lang="ar-EG" sz="7200" b="1" dirty="0" err="1">
                <a:solidFill>
                  <a:srgbClr val="00582A"/>
                </a:solidFill>
              </a:rPr>
              <a:t>عليكي</a:t>
            </a:r>
            <a:endParaRPr lang="ar-EG" sz="7200" b="1" dirty="0">
              <a:solidFill>
                <a:srgbClr val="00582A"/>
              </a:solidFill>
            </a:endParaRPr>
          </a:p>
          <a:p>
            <a:pPr algn="ctr" rtl="1"/>
            <a:r>
              <a:rPr lang="ar-EG" sz="7200" b="1" dirty="0">
                <a:solidFill>
                  <a:srgbClr val="00582A"/>
                </a:solidFill>
              </a:rPr>
              <a:t> يـــا </a:t>
            </a:r>
            <a:r>
              <a:rPr lang="ar-EG" sz="7200" b="1" dirty="0" err="1">
                <a:solidFill>
                  <a:srgbClr val="00582A"/>
                </a:solidFill>
              </a:rPr>
              <a:t>محبـوبتـــــــي</a:t>
            </a:r>
            <a:br>
              <a:rPr lang="ar-EG" sz="7200" b="1" dirty="0">
                <a:solidFill>
                  <a:srgbClr val="00582A"/>
                </a:solidFill>
              </a:rPr>
            </a:br>
            <a:endParaRPr lang="ar-SA" sz="7200" b="1" dirty="0">
              <a:solidFill>
                <a:srgbClr val="00582A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1824</TotalTime>
  <Words>95</Words>
  <Application>Microsoft Office PowerPoint</Application>
  <PresentationFormat>عرض على الشاشة (4:3)</PresentationFormat>
  <Paragraphs>15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 (Arabic)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245</cp:revision>
  <dcterms:created xsi:type="dcterms:W3CDTF">2021-12-07T14:30:00Z</dcterms:created>
  <dcterms:modified xsi:type="dcterms:W3CDTF">2024-02-05T09:25:56Z</dcterms:modified>
</cp:coreProperties>
</file>