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0" r:id="rId4"/>
    <p:sldId id="404" r:id="rId5"/>
    <p:sldId id="40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22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جاي بفرح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94802"/>
            <a:ext cx="9982199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 </a:t>
            </a:r>
          </a:p>
          <a:p>
            <a:pPr algn="ctr" rtl="1"/>
            <a:r>
              <a:rPr lang="ar-EG" sz="6000" b="1" dirty="0"/>
              <a:t>أنا </a:t>
            </a:r>
            <a:r>
              <a:rPr lang="ar-EG" sz="6000" b="1" dirty="0" err="1"/>
              <a:t>جاي</a:t>
            </a:r>
            <a:r>
              <a:rPr lang="ar-EG" sz="6000" b="1" dirty="0"/>
              <a:t> بفرح يملا أيامك</a:t>
            </a:r>
            <a:br>
              <a:rPr lang="ar-EG" sz="6000" b="1" dirty="0"/>
            </a:br>
            <a:r>
              <a:rPr lang="ar-EG" sz="6000" b="1" dirty="0"/>
              <a:t>أنا </a:t>
            </a:r>
            <a:r>
              <a:rPr lang="ar-EG" sz="6000" b="1" dirty="0" err="1"/>
              <a:t>جاي</a:t>
            </a:r>
            <a:r>
              <a:rPr lang="ar-EG" sz="6000" b="1" dirty="0"/>
              <a:t> أنادي ضحك القلب </a:t>
            </a:r>
            <a:r>
              <a:rPr lang="ar-EG" sz="6000" b="1" dirty="0" err="1"/>
              <a:t>يبتدي</a:t>
            </a:r>
            <a:br>
              <a:rPr lang="ar-EG" sz="6000" b="1" dirty="0"/>
            </a:br>
            <a:r>
              <a:rPr lang="ar-EG" sz="6000" b="1" dirty="0"/>
              <a:t>أنا </a:t>
            </a:r>
            <a:r>
              <a:rPr lang="ar-EG" sz="6000" b="1" dirty="0" err="1"/>
              <a:t>عايز</a:t>
            </a:r>
            <a:r>
              <a:rPr lang="ar-EG" sz="6000" b="1" dirty="0"/>
              <a:t> أكون </a:t>
            </a:r>
            <a:r>
              <a:rPr lang="ar-EG" sz="6000" b="1" dirty="0" err="1"/>
              <a:t>لك</a:t>
            </a:r>
            <a:r>
              <a:rPr lang="ar-EG" sz="6000" b="1" dirty="0"/>
              <a:t> نور النهار</a:t>
            </a:r>
            <a:br>
              <a:rPr lang="ar-EG" sz="6000" b="1" dirty="0"/>
            </a:br>
            <a:r>
              <a:rPr lang="ar-EG" sz="6000" b="1" dirty="0"/>
              <a:t>وأملا </a:t>
            </a:r>
            <a:r>
              <a:rPr lang="ar-EG" sz="6000" b="1" dirty="0" err="1"/>
              <a:t>لياليكي</a:t>
            </a:r>
            <a:r>
              <a:rPr lang="ar-EG" sz="6000" b="1" dirty="0"/>
              <a:t> أغاني </a:t>
            </a:r>
            <a:r>
              <a:rPr lang="ar-EG" sz="6000" b="1" dirty="0" err="1"/>
              <a:t>ونوحك</a:t>
            </a:r>
            <a:r>
              <a:rPr lang="ar-EG" sz="6000" b="1" dirty="0"/>
              <a:t> </a:t>
            </a:r>
            <a:r>
              <a:rPr lang="ar-EG" sz="6000" b="1" dirty="0" err="1"/>
              <a:t>يتنسي</a:t>
            </a:r>
            <a:br>
              <a:rPr lang="ar-EG" sz="6000" b="1" dirty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ترجع تنفتح أبوابك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وأبقى أنا نهر سلامك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وأنادي ... أنادي </a:t>
            </a:r>
            <a:r>
              <a:rPr lang="ar-EG" sz="7200" b="1" dirty="0" err="1">
                <a:solidFill>
                  <a:srgbClr val="00582A"/>
                </a:solidFill>
              </a:rPr>
              <a:t>عليكي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يـــا </a:t>
            </a:r>
            <a:r>
              <a:rPr lang="ar-EG" sz="7200" b="1" dirty="0" err="1">
                <a:solidFill>
                  <a:srgbClr val="00582A"/>
                </a:solidFill>
              </a:rPr>
              <a:t>محبـوبتـــــــي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51374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6000" b="1" dirty="0"/>
              <a:t>أنا </a:t>
            </a:r>
            <a:r>
              <a:rPr lang="ar-EG" sz="6000" b="1" dirty="0" err="1"/>
              <a:t>عايز</a:t>
            </a:r>
            <a:r>
              <a:rPr lang="ar-EG" sz="6000" b="1" dirty="0"/>
              <a:t> أقول لك لا للخوف</a:t>
            </a:r>
            <a:br>
              <a:rPr lang="ar-EG" sz="6000" b="1" dirty="0"/>
            </a:br>
            <a:r>
              <a:rPr lang="ar-EG" sz="6000" b="1" dirty="0"/>
              <a:t>فأنا مخلصك ووليك حافظك</a:t>
            </a:r>
            <a:br>
              <a:rPr lang="ar-EG" sz="6000" b="1" dirty="0"/>
            </a:br>
            <a:r>
              <a:rPr lang="ar-EG" sz="6000" b="1" dirty="0"/>
              <a:t>في ستري </a:t>
            </a:r>
            <a:r>
              <a:rPr lang="ar-EG" sz="6000" b="1" dirty="0" err="1"/>
              <a:t>هاخبيك</a:t>
            </a:r>
            <a:r>
              <a:rPr lang="ar-EG" sz="6000" b="1" dirty="0"/>
              <a:t> </a:t>
            </a:r>
            <a:r>
              <a:rPr lang="ar-EG" sz="6000" b="1"/>
              <a:t>في ستر </a:t>
            </a:r>
            <a:r>
              <a:rPr lang="ar-EG" sz="6000" b="1" dirty="0" err="1"/>
              <a:t>الآب</a:t>
            </a:r>
            <a:br>
              <a:rPr lang="ar-EG" sz="6000" b="1" dirty="0"/>
            </a:br>
            <a:r>
              <a:rPr lang="ar-EG" sz="6000" b="1" dirty="0"/>
              <a:t>وتكوني عروساً وأنا إلهك زينتك</a:t>
            </a:r>
          </a:p>
          <a:p>
            <a:pPr algn="ctr"/>
            <a:br>
              <a:rPr lang="ar-EG" sz="60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ترجع تنفتح أبوابك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وأبقى أنا نهر سلامك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وأنادي ... أنادي </a:t>
            </a:r>
            <a:r>
              <a:rPr lang="ar-EG" sz="7200" b="1" dirty="0" err="1">
                <a:solidFill>
                  <a:srgbClr val="00582A"/>
                </a:solidFill>
              </a:rPr>
              <a:t>عليكي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يـــا </a:t>
            </a:r>
            <a:r>
              <a:rPr lang="ar-EG" sz="7200" b="1" dirty="0" err="1">
                <a:solidFill>
                  <a:srgbClr val="00582A"/>
                </a:solidFill>
              </a:rPr>
              <a:t>محبـوبتـــــــي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1824</TotalTime>
  <Words>95</Words>
  <Application>Microsoft Office PowerPoint</Application>
  <PresentationFormat>عرض على الشاشة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245</cp:revision>
  <dcterms:created xsi:type="dcterms:W3CDTF">2021-12-07T14:30:00Z</dcterms:created>
  <dcterms:modified xsi:type="dcterms:W3CDTF">2024-02-05T09:25:56Z</dcterms:modified>
</cp:coreProperties>
</file>