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408"/>
            <p14:sldId id="409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25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جاى</a:t>
            </a:r>
            <a:r>
              <a:rPr lang="ar-EG" sz="6600" b="1" dirty="0"/>
              <a:t> ومسنود على وعدك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9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(صــــــادق صـــــــــادق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أنت يا ربي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في مواعيدك)2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65964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6600" b="1" dirty="0"/>
              <a:t>أنا جاي ومسنود على وعدك</a:t>
            </a:r>
          </a:p>
          <a:p>
            <a:pPr algn="ctr" rtl="1"/>
            <a:r>
              <a:rPr lang="ar-EG" sz="6600" b="1" dirty="0"/>
              <a:t>وعينيَّ بتنظر لمجدك</a:t>
            </a:r>
          </a:p>
          <a:p>
            <a:pPr algn="ctr" rtl="1"/>
            <a:r>
              <a:rPr lang="ar-EG" sz="6600" b="1" dirty="0"/>
              <a:t>واثق فيك وفي قوة حبك</a:t>
            </a:r>
          </a:p>
          <a:p>
            <a:pPr algn="ctr" rtl="1"/>
            <a:r>
              <a:rPr lang="ar-EG" sz="6600" b="1" dirty="0" err="1"/>
              <a:t>إنت</a:t>
            </a:r>
            <a:r>
              <a:rPr lang="ar-EG" sz="6600" b="1" dirty="0"/>
              <a:t> إلهي صادق في وعدك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205091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طول ما </a:t>
            </a:r>
            <a:r>
              <a:rPr lang="ar-EG" sz="6600" b="1" dirty="0" err="1"/>
              <a:t>إنت</a:t>
            </a:r>
            <a:r>
              <a:rPr lang="ar-EG" sz="6600" b="1" dirty="0"/>
              <a:t> جوا حياتي</a:t>
            </a:r>
          </a:p>
          <a:p>
            <a:pPr algn="ctr" rtl="1"/>
            <a:r>
              <a:rPr lang="ar-EG" sz="6600" b="1" dirty="0"/>
              <a:t>يهرب خوفي ويعلا هتافي</a:t>
            </a:r>
          </a:p>
          <a:p>
            <a:pPr algn="ctr" rtl="1"/>
            <a:r>
              <a:rPr lang="ar-EG" sz="6600" b="1" dirty="0"/>
              <a:t>تهتف نفسي </a:t>
            </a:r>
            <a:r>
              <a:rPr lang="ar-EG" sz="6600" b="1" dirty="0" err="1"/>
              <a:t>دا</a:t>
            </a:r>
            <a:r>
              <a:rPr lang="ar-EG" sz="6600" b="1" dirty="0"/>
              <a:t> </a:t>
            </a:r>
            <a:r>
              <a:rPr lang="ar-EG" sz="6600" b="1" dirty="0" err="1"/>
              <a:t>هوإلهي</a:t>
            </a:r>
            <a:endParaRPr lang="ar-EG" sz="6600" b="1" dirty="0"/>
          </a:p>
          <a:p>
            <a:pPr algn="ctr" rtl="1"/>
            <a:r>
              <a:rPr lang="ar-EG" sz="6600" b="1" dirty="0"/>
              <a:t>اللي ضاممني في حضنه </a:t>
            </a:r>
            <a:r>
              <a:rPr lang="ar-EG" sz="6600" b="1" dirty="0" err="1"/>
              <a:t>الدافي</a:t>
            </a: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9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(صــــــادق صـــــــــادق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أنت يا ربي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في مواعيدك)2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334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6600" b="1" dirty="0"/>
              <a:t>وان كانت الريح شديده</a:t>
            </a:r>
          </a:p>
          <a:p>
            <a:pPr algn="ctr" rtl="1"/>
            <a:r>
              <a:rPr lang="ar-EG" sz="6600" b="1" dirty="0"/>
              <a:t>أنا واثق إنك </a:t>
            </a:r>
            <a:r>
              <a:rPr lang="ar-EG" sz="6600" b="1" dirty="0" err="1"/>
              <a:t>تبكمها</a:t>
            </a:r>
            <a:endParaRPr lang="ar-EG" sz="6600" b="1" dirty="0"/>
          </a:p>
          <a:p>
            <a:pPr algn="ctr" rtl="1"/>
            <a:r>
              <a:rPr lang="ar-EG" sz="6600" b="1" dirty="0"/>
              <a:t>في الحديد لو دخلت نفسي</a:t>
            </a:r>
          </a:p>
          <a:p>
            <a:pPr algn="ctr" rtl="1"/>
            <a:r>
              <a:rPr lang="ar-EG" sz="6600" b="1" dirty="0"/>
              <a:t>إلى رحبك ربي بتخرجها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430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/>
              <a:t>ولو شفت نهايتي بعيني</a:t>
            </a:r>
          </a:p>
          <a:p>
            <a:pPr algn="ctr" rtl="1"/>
            <a:r>
              <a:rPr lang="ar-EG" sz="6600" b="1"/>
              <a:t>وما ليش قوه إني اتكلم</a:t>
            </a:r>
          </a:p>
          <a:p>
            <a:pPr algn="ctr" rtl="1"/>
            <a:r>
              <a:rPr lang="ar-EG" sz="6600" b="1"/>
              <a:t>تحييني وتمد لي إيدك</a:t>
            </a:r>
          </a:p>
          <a:p>
            <a:pPr algn="ctr" rtl="1"/>
            <a:r>
              <a:rPr lang="ar-EG" sz="6600" b="1"/>
              <a:t>تعمل فيَّ لما باسلم</a:t>
            </a: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9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(صــــــادق صـــــــــادق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أنت يا ربي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في مواعيدك)2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6600" b="1" dirty="0"/>
              <a:t> مهما التجارب </a:t>
            </a:r>
            <a:r>
              <a:rPr lang="ar-EG" sz="6600" b="1" dirty="0" err="1"/>
              <a:t>بتجرحني</a:t>
            </a:r>
            <a:endParaRPr lang="ar-EG" sz="6600" b="1" dirty="0"/>
          </a:p>
          <a:p>
            <a:pPr algn="ctr" rtl="1"/>
            <a:r>
              <a:rPr lang="ar-EG" sz="6600" b="1" dirty="0"/>
              <a:t>لمسة حنانك </a:t>
            </a:r>
            <a:r>
              <a:rPr lang="ar-EG" sz="6600" b="1" dirty="0" err="1"/>
              <a:t>بتريحني</a:t>
            </a:r>
            <a:endParaRPr lang="ar-EG" sz="6600" b="1" dirty="0"/>
          </a:p>
          <a:p>
            <a:pPr algn="ctr" rtl="1"/>
            <a:r>
              <a:rPr lang="ar-EG" sz="6600" b="1" dirty="0"/>
              <a:t>تزكِّي صبري وتفرحني</a:t>
            </a:r>
          </a:p>
          <a:p>
            <a:pPr algn="ctr" rtl="1"/>
            <a:r>
              <a:rPr lang="ar-EG" sz="6600" b="1" dirty="0"/>
              <a:t>في كل أموري وتنجحني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1430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/>
              <a:t>زمن الضيقه زمن محدود</a:t>
            </a:r>
          </a:p>
          <a:p>
            <a:pPr algn="ctr" rtl="1"/>
            <a:r>
              <a:rPr lang="ar-EG" sz="6600" b="1"/>
              <a:t>مهما حزنه وليله يسود</a:t>
            </a:r>
          </a:p>
          <a:p>
            <a:pPr algn="ctr" rtl="1"/>
            <a:r>
              <a:rPr lang="ar-EG" sz="6600" b="1"/>
              <a:t>أنا مستني فجر جديد</a:t>
            </a:r>
          </a:p>
          <a:p>
            <a:pPr algn="ctr" rtl="1"/>
            <a:r>
              <a:rPr lang="ar-EG" sz="6600" b="1"/>
              <a:t>يوم ما تحقق لي المواعيد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</TotalTime>
  <Words>170</Words>
  <Application>Microsoft Office PowerPoint</Application>
  <PresentationFormat>عرض على الشاشة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245</cp:revision>
  <dcterms:created xsi:type="dcterms:W3CDTF">2021-12-07T14:30:00Z</dcterms:created>
  <dcterms:modified xsi:type="dcterms:W3CDTF">2024-02-05T09:31:01Z</dcterms:modified>
</cp:coreProperties>
</file>