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208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جاي</a:t>
            </a:r>
            <a:r>
              <a:rPr lang="ar-EG" sz="6600" b="1" dirty="0"/>
              <a:t> أترجاك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25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أنا </a:t>
            </a:r>
            <a:r>
              <a:rPr lang="ar-EG" sz="6600" b="1" dirty="0" err="1"/>
              <a:t>جاي</a:t>
            </a:r>
            <a:r>
              <a:rPr lang="ar-EG" sz="6600" b="1" dirty="0"/>
              <a:t> أترجاك </a:t>
            </a:r>
            <a:r>
              <a:rPr lang="ar-EG" sz="6600" b="1" dirty="0" err="1"/>
              <a:t>يارب</a:t>
            </a:r>
            <a:r>
              <a:rPr lang="ar-EG" sz="6600" b="1" dirty="0"/>
              <a:t> العالمين</a:t>
            </a:r>
            <a:br>
              <a:rPr lang="ar-EG" sz="6600" b="1" dirty="0"/>
            </a:br>
            <a:r>
              <a:rPr lang="ar-EG" sz="6600" b="1" dirty="0" err="1"/>
              <a:t>يارئيس</a:t>
            </a:r>
            <a:r>
              <a:rPr lang="ar-EG" sz="6600" b="1" dirty="0"/>
              <a:t> الحياة إلهي الأمين</a:t>
            </a:r>
            <a:br>
              <a:rPr lang="ar-EG" sz="6600" b="1" dirty="0"/>
            </a:br>
            <a:r>
              <a:rPr lang="ar-EG" sz="6600" b="1" dirty="0" err="1"/>
              <a:t>جاي</a:t>
            </a:r>
            <a:r>
              <a:rPr lang="ar-EG" sz="6600" b="1" dirty="0"/>
              <a:t> أسلم أمري في يدك</a:t>
            </a:r>
            <a:br>
              <a:rPr lang="ar-EG" sz="6600" b="1" dirty="0"/>
            </a:br>
            <a:r>
              <a:rPr lang="ar-EG" sz="6600" b="1" dirty="0"/>
              <a:t>ربي </a:t>
            </a:r>
            <a:r>
              <a:rPr lang="ar-EG" sz="6600" b="1" dirty="0" err="1"/>
              <a:t>اتحنن</a:t>
            </a:r>
            <a:r>
              <a:rPr lang="ar-EG" sz="6600" b="1" dirty="0"/>
              <a:t> وارحم عبدك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3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أنا </a:t>
            </a:r>
            <a:r>
              <a:rPr lang="ar-EG" sz="6600" b="1" dirty="0" err="1"/>
              <a:t>جاي</a:t>
            </a:r>
            <a:r>
              <a:rPr lang="ar-EG" sz="6600" b="1" dirty="0"/>
              <a:t> أترجاك </a:t>
            </a:r>
            <a:r>
              <a:rPr lang="ar-EG" sz="6600" b="1" dirty="0" err="1"/>
              <a:t>يارب</a:t>
            </a:r>
            <a:r>
              <a:rPr lang="ar-EG" sz="6600" b="1" dirty="0"/>
              <a:t> العالمين</a:t>
            </a:r>
            <a:br>
              <a:rPr lang="ar-EG" sz="6600" b="1" dirty="0"/>
            </a:br>
            <a:r>
              <a:rPr lang="ar-EG" sz="6600" b="1" dirty="0" err="1"/>
              <a:t>يارئيس</a:t>
            </a:r>
            <a:r>
              <a:rPr lang="ar-EG" sz="6600" b="1" dirty="0"/>
              <a:t> الحياة إلهي الأمين</a:t>
            </a:r>
            <a:br>
              <a:rPr lang="ar-EG" sz="6600" b="1" dirty="0"/>
            </a:br>
            <a:r>
              <a:rPr lang="ar-EG" sz="6600" b="1" dirty="0"/>
              <a:t>أنا منتظرك ربي </a:t>
            </a:r>
            <a:r>
              <a:rPr lang="ar-EG" sz="6600" b="1" dirty="0" err="1"/>
              <a:t>تجيني</a:t>
            </a:r>
            <a:br>
              <a:rPr lang="ar-EG" sz="6600" b="1" dirty="0"/>
            </a:br>
            <a:r>
              <a:rPr lang="ar-EG" sz="6600" b="1" dirty="0"/>
              <a:t>وبدم صليبك تشفيني</a:t>
            </a: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12758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أنا </a:t>
            </a:r>
            <a:r>
              <a:rPr lang="ar-EG" sz="6600" b="1" dirty="0" err="1"/>
              <a:t>جاي</a:t>
            </a:r>
            <a:r>
              <a:rPr lang="ar-EG" sz="6600" b="1" dirty="0"/>
              <a:t> أترجاك </a:t>
            </a:r>
            <a:r>
              <a:rPr lang="ar-EG" sz="6600" b="1" dirty="0" err="1"/>
              <a:t>يارب</a:t>
            </a:r>
            <a:r>
              <a:rPr lang="ar-EG" sz="6600" b="1" dirty="0"/>
              <a:t> العالمين</a:t>
            </a:r>
            <a:br>
              <a:rPr lang="ar-EG" sz="6600" b="1" dirty="0"/>
            </a:br>
            <a:r>
              <a:rPr lang="ar-EG" sz="6600" b="1" dirty="0" err="1"/>
              <a:t>يارئيس</a:t>
            </a:r>
            <a:r>
              <a:rPr lang="ar-EG" sz="6600" b="1" dirty="0"/>
              <a:t> الحياة إلهي الأمين</a:t>
            </a:r>
            <a:br>
              <a:rPr lang="ar-EG" sz="6600" b="1" dirty="0"/>
            </a:br>
            <a:r>
              <a:rPr lang="ar-EG" sz="6600" b="1" dirty="0"/>
              <a:t>لما </a:t>
            </a:r>
            <a:r>
              <a:rPr lang="ar-EG" sz="6600" b="1" dirty="0" err="1"/>
              <a:t>باصرخلك</a:t>
            </a:r>
            <a:r>
              <a:rPr lang="ar-EG" sz="6600" b="1" dirty="0"/>
              <a:t> يا </a:t>
            </a:r>
            <a:r>
              <a:rPr lang="ar-EG" sz="6600" b="1" dirty="0" err="1"/>
              <a:t>ملازي</a:t>
            </a:r>
            <a:br>
              <a:rPr lang="ar-EG" sz="6600" b="1" dirty="0"/>
            </a:br>
            <a:r>
              <a:rPr lang="ar-EG" sz="6600" b="1" dirty="0" err="1"/>
              <a:t>بانسى</a:t>
            </a:r>
            <a:r>
              <a:rPr lang="ar-EG" sz="6600" b="1" dirty="0"/>
              <a:t> همومي وكل </a:t>
            </a:r>
            <a:r>
              <a:rPr lang="ar-EG" sz="6600" b="1" dirty="0" err="1"/>
              <a:t>اعوازي</a:t>
            </a:r>
            <a:br>
              <a:rPr lang="ar-EG" sz="66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81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أنا </a:t>
            </a:r>
            <a:r>
              <a:rPr lang="ar-EG" sz="6600" b="1" dirty="0" err="1"/>
              <a:t>جاي</a:t>
            </a:r>
            <a:r>
              <a:rPr lang="ar-EG" sz="6600" b="1" dirty="0"/>
              <a:t> أترجاك </a:t>
            </a:r>
            <a:r>
              <a:rPr lang="ar-EG" sz="6600" b="1" dirty="0" err="1"/>
              <a:t>يارب</a:t>
            </a:r>
            <a:r>
              <a:rPr lang="ar-EG" sz="6600" b="1" dirty="0"/>
              <a:t> العالمين</a:t>
            </a:r>
            <a:br>
              <a:rPr lang="ar-EG" sz="6600" b="1" dirty="0"/>
            </a:br>
            <a:r>
              <a:rPr lang="ar-EG" sz="6600" b="1" dirty="0" err="1"/>
              <a:t>يارئيس</a:t>
            </a:r>
            <a:r>
              <a:rPr lang="ar-EG" sz="6600" b="1" dirty="0"/>
              <a:t> الحياة إلهي الأمين</a:t>
            </a:r>
            <a:br>
              <a:rPr lang="ar-EG" sz="6600" b="1" dirty="0"/>
            </a:br>
            <a:r>
              <a:rPr lang="ar-EG" sz="6600" b="1" dirty="0" err="1"/>
              <a:t>ياللي</a:t>
            </a:r>
            <a:r>
              <a:rPr lang="ar-EG" sz="6600" b="1" dirty="0"/>
              <a:t> </a:t>
            </a:r>
            <a:r>
              <a:rPr lang="ar-EG" sz="6600" b="1" dirty="0" err="1"/>
              <a:t>بتبكي</a:t>
            </a:r>
            <a:r>
              <a:rPr lang="ar-EG" sz="6600" b="1" dirty="0"/>
              <a:t> في ضيقي </a:t>
            </a:r>
            <a:r>
              <a:rPr lang="ar-EG" sz="6600" b="1" dirty="0" err="1"/>
              <a:t>معايا</a:t>
            </a:r>
            <a:br>
              <a:rPr lang="ar-EG" sz="6600" b="1" dirty="0"/>
            </a:br>
            <a:r>
              <a:rPr lang="ar-EG" sz="6600" b="1" dirty="0"/>
              <a:t>أنا </a:t>
            </a:r>
            <a:r>
              <a:rPr lang="ar-EG" sz="6600" b="1" dirty="0" err="1"/>
              <a:t>بتعزى</a:t>
            </a:r>
            <a:r>
              <a:rPr lang="ar-EG" sz="6600" b="1" dirty="0"/>
              <a:t> </a:t>
            </a:r>
            <a:r>
              <a:rPr lang="ar-EG" sz="6600" b="1" dirty="0" err="1"/>
              <a:t>بيك</a:t>
            </a:r>
            <a:r>
              <a:rPr lang="ar-EG" sz="6600" b="1" dirty="0"/>
              <a:t> يا </a:t>
            </a:r>
            <a:r>
              <a:rPr lang="ar-EG" sz="6600" b="1" dirty="0" err="1"/>
              <a:t>رجايا</a:t>
            </a:r>
            <a:endParaRPr lang="ar-EG" sz="6600" b="1" dirty="0"/>
          </a:p>
          <a:p>
            <a:pPr algn="ctr"/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90</Words>
  <Application>Microsoft Office PowerPoint</Application>
  <PresentationFormat>عرض على الشاشة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245</cp:revision>
  <dcterms:created xsi:type="dcterms:W3CDTF">2021-12-07T14:30:00Z</dcterms:created>
  <dcterms:modified xsi:type="dcterms:W3CDTF">2024-02-05T09:33:56Z</dcterms:modified>
</cp:coreProperties>
</file>