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3" r:id="rId3"/>
    <p:sldId id="400" r:id="rId4"/>
    <p:sldId id="408" r:id="rId5"/>
    <p:sldId id="405" r:id="rId6"/>
    <p:sldId id="409" r:id="rId7"/>
    <p:sldId id="407" r:id="rId8"/>
    <p:sldId id="410" r:id="rId9"/>
    <p:sldId id="411" r:id="rId10"/>
    <p:sldId id="41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8"/>
            <p14:sldId id="405"/>
            <p14:sldId id="409"/>
            <p14:sldId id="407"/>
            <p14:sldId id="410"/>
            <p14:sldId id="411"/>
            <p14:sldId id="4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5" d="100"/>
          <a:sy n="55" d="100"/>
        </p:scale>
        <p:origin x="52" y="4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جايلك أنا راجع ليك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740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جايلك أنا راجع ليك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باعترف</a:t>
            </a:r>
            <a:r>
              <a:rPr lang="ar-EG" sz="7200" b="1" dirty="0">
                <a:solidFill>
                  <a:srgbClr val="00582A"/>
                </a:solidFill>
              </a:rPr>
              <a:t> إني </a:t>
            </a:r>
            <a:r>
              <a:rPr lang="ar-EG" sz="7200" b="1" dirty="0" err="1">
                <a:solidFill>
                  <a:srgbClr val="00582A"/>
                </a:solidFill>
              </a:rPr>
              <a:t>إحتجت</a:t>
            </a:r>
            <a:r>
              <a:rPr lang="ar-EG" sz="7200" b="1" dirty="0">
                <a:solidFill>
                  <a:srgbClr val="00582A"/>
                </a:solidFill>
              </a:rPr>
              <a:t> إليك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عمر حياة البعد ما تشبع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قلب </a:t>
            </a:r>
            <a:r>
              <a:rPr lang="ar-EG" sz="7200" b="1" dirty="0" err="1">
                <a:solidFill>
                  <a:srgbClr val="00582A"/>
                </a:solidFill>
              </a:rPr>
              <a:t>إشتاق</a:t>
            </a:r>
            <a:r>
              <a:rPr lang="ar-EG" sz="7200" b="1" dirty="0">
                <a:solidFill>
                  <a:srgbClr val="00582A"/>
                </a:solidFill>
              </a:rPr>
              <a:t> يشبع بيك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108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740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جايلك أنا راجع ليك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باعترف</a:t>
            </a:r>
            <a:r>
              <a:rPr lang="ar-EG" sz="7200" b="1" dirty="0">
                <a:solidFill>
                  <a:srgbClr val="00582A"/>
                </a:solidFill>
              </a:rPr>
              <a:t> إني </a:t>
            </a:r>
            <a:r>
              <a:rPr lang="ar-EG" sz="7200" b="1" dirty="0" err="1">
                <a:solidFill>
                  <a:srgbClr val="00582A"/>
                </a:solidFill>
              </a:rPr>
              <a:t>إحتجت</a:t>
            </a:r>
            <a:r>
              <a:rPr lang="ar-EG" sz="7200" b="1" dirty="0">
                <a:solidFill>
                  <a:srgbClr val="00582A"/>
                </a:solidFill>
              </a:rPr>
              <a:t> إليك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عمر حياة البعد ما تشبع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قلب </a:t>
            </a:r>
            <a:r>
              <a:rPr lang="ar-EG" sz="7200" b="1" dirty="0" err="1">
                <a:solidFill>
                  <a:srgbClr val="00582A"/>
                </a:solidFill>
              </a:rPr>
              <a:t>إشتاق</a:t>
            </a:r>
            <a:r>
              <a:rPr lang="ar-EG" sz="7200" b="1" dirty="0">
                <a:solidFill>
                  <a:srgbClr val="00582A"/>
                </a:solidFill>
              </a:rPr>
              <a:t> يشبع بيك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33400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</a:p>
          <a:p>
            <a:pPr algn="ctr" rtl="1"/>
            <a:r>
              <a:rPr lang="ar-EG" sz="7200" b="1" dirty="0"/>
              <a:t>أنت وعدت وقلت تعال</a:t>
            </a:r>
          </a:p>
          <a:p>
            <a:pPr algn="ctr" rtl="1"/>
            <a:r>
              <a:rPr lang="ar-EG" sz="7200" b="1" dirty="0"/>
              <a:t>وأرمي بحملك راح ترتاح</a:t>
            </a:r>
          </a:p>
          <a:p>
            <a:pPr algn="ctr" rtl="1"/>
            <a:r>
              <a:rPr lang="ar-EG" sz="7200" b="1" dirty="0"/>
              <a:t>آدي الحمل وآدي حاله</a:t>
            </a:r>
          </a:p>
          <a:p>
            <a:pPr algn="ctr" rtl="1"/>
            <a:r>
              <a:rPr lang="ar-EG" sz="7200" b="1" dirty="0"/>
              <a:t>وأنا قدامك كلي جراح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740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جايلك أنا راجع ليك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باعترف</a:t>
            </a:r>
            <a:r>
              <a:rPr lang="ar-EG" sz="7200" b="1" dirty="0">
                <a:solidFill>
                  <a:srgbClr val="00582A"/>
                </a:solidFill>
              </a:rPr>
              <a:t> إني </a:t>
            </a:r>
            <a:r>
              <a:rPr lang="ar-EG" sz="7200" b="1" dirty="0" err="1">
                <a:solidFill>
                  <a:srgbClr val="00582A"/>
                </a:solidFill>
              </a:rPr>
              <a:t>إحتجت</a:t>
            </a:r>
            <a:r>
              <a:rPr lang="ar-EG" sz="7200" b="1" dirty="0">
                <a:solidFill>
                  <a:srgbClr val="00582A"/>
                </a:solidFill>
              </a:rPr>
              <a:t> إليك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عمر حياة البعد ما تشبع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قلب </a:t>
            </a:r>
            <a:r>
              <a:rPr lang="ar-EG" sz="7200" b="1" dirty="0" err="1">
                <a:solidFill>
                  <a:srgbClr val="00582A"/>
                </a:solidFill>
              </a:rPr>
              <a:t>إشتاق</a:t>
            </a:r>
            <a:r>
              <a:rPr lang="ar-EG" sz="7200" b="1" dirty="0">
                <a:solidFill>
                  <a:srgbClr val="00582A"/>
                </a:solidFill>
              </a:rPr>
              <a:t> يشبع بيك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133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</a:p>
          <a:p>
            <a:pPr algn="ctr" rtl="1"/>
            <a:r>
              <a:rPr lang="ar-EG" sz="7200" b="1" dirty="0"/>
              <a:t>محتاج </a:t>
            </a:r>
            <a:r>
              <a:rPr lang="ar-EG" sz="7200" b="1" dirty="0" err="1"/>
              <a:t>لك</a:t>
            </a:r>
            <a:r>
              <a:rPr lang="ar-EG" sz="7200" b="1" dirty="0"/>
              <a:t> محتاج تداويني </a:t>
            </a:r>
          </a:p>
          <a:p>
            <a:pPr algn="ctr" rtl="1"/>
            <a:r>
              <a:rPr lang="ar-EG" sz="7200" b="1" dirty="0"/>
              <a:t>محتاج لك محتاج </a:t>
            </a:r>
            <a:r>
              <a:rPr lang="ar-EG" sz="7200" b="1" dirty="0" err="1"/>
              <a:t>لإيديك</a:t>
            </a:r>
            <a:br>
              <a:rPr lang="ar-EG" sz="7200" b="1" dirty="0"/>
            </a:br>
            <a:r>
              <a:rPr lang="ar-EG" sz="7200" b="1" dirty="0"/>
              <a:t>تغسل قلبي وتلمس عيني </a:t>
            </a:r>
          </a:p>
          <a:p>
            <a:pPr algn="ctr" rtl="1"/>
            <a:r>
              <a:rPr lang="ar-EG" sz="7200" b="1" dirty="0"/>
              <a:t>ترسم فيَّ حياة ترضيك</a:t>
            </a:r>
            <a:br>
              <a:rPr lang="ar-EG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740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جايلك أنا راجع ليك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باعترف</a:t>
            </a:r>
            <a:r>
              <a:rPr lang="ar-EG" sz="7200" b="1" dirty="0">
                <a:solidFill>
                  <a:srgbClr val="00582A"/>
                </a:solidFill>
              </a:rPr>
              <a:t> إني </a:t>
            </a:r>
            <a:r>
              <a:rPr lang="ar-EG" sz="7200" b="1" dirty="0" err="1">
                <a:solidFill>
                  <a:srgbClr val="00582A"/>
                </a:solidFill>
              </a:rPr>
              <a:t>إحتجت</a:t>
            </a:r>
            <a:r>
              <a:rPr lang="ar-EG" sz="7200" b="1" dirty="0">
                <a:solidFill>
                  <a:srgbClr val="00582A"/>
                </a:solidFill>
              </a:rPr>
              <a:t> إليك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عمر حياة البعد ما تشبع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قلب </a:t>
            </a:r>
            <a:r>
              <a:rPr lang="ar-EG" sz="7200" b="1" dirty="0" err="1">
                <a:solidFill>
                  <a:srgbClr val="00582A"/>
                </a:solidFill>
              </a:rPr>
              <a:t>إشتاق</a:t>
            </a:r>
            <a:r>
              <a:rPr lang="ar-EG" sz="7200" b="1" dirty="0">
                <a:solidFill>
                  <a:srgbClr val="00582A"/>
                </a:solidFill>
              </a:rPr>
              <a:t> يشبع بيك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79418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</a:p>
          <a:p>
            <a:pPr algn="ctr" rtl="1"/>
            <a:r>
              <a:rPr lang="ar-EG" sz="7200" b="1" dirty="0"/>
              <a:t>أنا محتاج لك تخلق فيَّ </a:t>
            </a:r>
          </a:p>
          <a:p>
            <a:pPr algn="ctr" rtl="1"/>
            <a:r>
              <a:rPr lang="ar-EG" sz="7200" b="1" dirty="0"/>
              <a:t>قلب جديد بالنعمة يكون</a:t>
            </a:r>
            <a:br>
              <a:rPr lang="ar-EG" sz="7200" b="1" dirty="0"/>
            </a:br>
            <a:r>
              <a:rPr lang="ar-EG" sz="7200" b="1" dirty="0"/>
              <a:t>راحة لقلبك دايماً فيَّ </a:t>
            </a:r>
          </a:p>
          <a:p>
            <a:pPr algn="ctr" rtl="1"/>
            <a:r>
              <a:rPr lang="ar-EG" sz="7200" b="1" dirty="0"/>
              <a:t>قلب </a:t>
            </a:r>
            <a:r>
              <a:rPr lang="ar-EG" sz="7200" b="1" dirty="0" err="1"/>
              <a:t>يرنم</a:t>
            </a:r>
            <a:r>
              <a:rPr lang="ar-EG" sz="7200" b="1" dirty="0"/>
              <a:t> مهما يكون</a:t>
            </a:r>
            <a:br>
              <a:rPr lang="ar-EG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740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جايلك أنا راجع ليك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باعترف</a:t>
            </a:r>
            <a:r>
              <a:rPr lang="ar-EG" sz="7200" b="1" dirty="0">
                <a:solidFill>
                  <a:srgbClr val="00582A"/>
                </a:solidFill>
              </a:rPr>
              <a:t> إني </a:t>
            </a:r>
            <a:r>
              <a:rPr lang="ar-EG" sz="7200" b="1" dirty="0" err="1">
                <a:solidFill>
                  <a:srgbClr val="00582A"/>
                </a:solidFill>
              </a:rPr>
              <a:t>إحتجت</a:t>
            </a:r>
            <a:r>
              <a:rPr lang="ar-EG" sz="7200" b="1" dirty="0">
                <a:solidFill>
                  <a:srgbClr val="00582A"/>
                </a:solidFill>
              </a:rPr>
              <a:t> إليك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عمر حياة البعد ما تشبع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قلب </a:t>
            </a:r>
            <a:r>
              <a:rPr lang="ar-EG" sz="7200" b="1" dirty="0" err="1">
                <a:solidFill>
                  <a:srgbClr val="00582A"/>
                </a:solidFill>
              </a:rPr>
              <a:t>إشتاق</a:t>
            </a:r>
            <a:r>
              <a:rPr lang="ar-EG" sz="7200" b="1" dirty="0">
                <a:solidFill>
                  <a:srgbClr val="00582A"/>
                </a:solidFill>
              </a:rPr>
              <a:t> يشبع بيك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3306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4- </a:t>
            </a:r>
          </a:p>
          <a:p>
            <a:pPr algn="ctr" rtl="1"/>
            <a:r>
              <a:rPr lang="ar-EG" sz="7200" b="1" dirty="0"/>
              <a:t>رد لي فرح خلاصك لي</a:t>
            </a:r>
          </a:p>
          <a:p>
            <a:pPr algn="ctr" rtl="1"/>
            <a:r>
              <a:rPr lang="ar-EG" sz="7200" b="1" dirty="0"/>
              <a:t>رد لعيني حياة النور</a:t>
            </a:r>
          </a:p>
          <a:p>
            <a:pPr algn="ctr" rtl="1"/>
            <a:r>
              <a:rPr lang="ar-EG" sz="7200" b="1" dirty="0"/>
              <a:t>رد لقلبي حضورك في</a:t>
            </a:r>
          </a:p>
          <a:p>
            <a:pPr algn="ctr" rtl="1"/>
            <a:r>
              <a:rPr lang="ar-EG" sz="7200" b="1" dirty="0"/>
              <a:t>أرجع أرنم وأنا مسرور</a:t>
            </a: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85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1828</TotalTime>
  <Words>195</Words>
  <Application>Microsoft Office PowerPoint</Application>
  <PresentationFormat>On-screen Show (4:3)</PresentationFormat>
  <Paragraphs>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 (Arabic)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246</cp:revision>
  <dcterms:created xsi:type="dcterms:W3CDTF">2021-12-07T14:30:00Z</dcterms:created>
  <dcterms:modified xsi:type="dcterms:W3CDTF">2024-06-20T16:42:26Z</dcterms:modified>
</cp:coreProperties>
</file>