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03" r:id="rId3"/>
    <p:sldId id="400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28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</a:t>
            </a:r>
            <a:r>
              <a:rPr lang="ar-EG" sz="6600" b="1" dirty="0" err="1"/>
              <a:t>جندى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 أنـــا جنـــــدي </a:t>
            </a:r>
          </a:p>
          <a:p>
            <a:pPr algn="ctr" rtl="1"/>
            <a:r>
              <a:rPr lang="ar-EG" sz="8000" b="1" dirty="0"/>
              <a:t>جندي في جيش الله </a:t>
            </a:r>
          </a:p>
          <a:p>
            <a:pPr algn="ctr" rtl="1"/>
            <a:r>
              <a:rPr lang="ar-EG" sz="8000" b="1" dirty="0"/>
              <a:t>كل قصدي أربح </a:t>
            </a:r>
            <a:r>
              <a:rPr lang="ar-EG" sz="8000" b="1" dirty="0" err="1"/>
              <a:t>الخطاه</a:t>
            </a:r>
            <a:r>
              <a:rPr lang="ar-EG" sz="8000" b="1" dirty="0"/>
              <a:t>)</a:t>
            </a:r>
            <a:r>
              <a:rPr lang="ar-EG" sz="6000" b="1" dirty="0"/>
              <a:t>2</a:t>
            </a:r>
            <a:br>
              <a:rPr lang="ar-EG" sz="80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44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( سلاح</a:t>
            </a:r>
            <a:r>
              <a:rPr lang="ar-EG" sz="8000" b="1" dirty="0"/>
              <a:t>ي</a:t>
            </a:r>
            <a:r>
              <a:rPr lang="ar-SA" sz="8000" b="1" dirty="0"/>
              <a:t> ترس الإيمان </a:t>
            </a:r>
            <a:endParaRPr lang="ar-EG" sz="8000" b="1" dirty="0"/>
          </a:p>
          <a:p>
            <a:pPr algn="ctr" rtl="1"/>
            <a:r>
              <a:rPr lang="ar-SA" sz="8000" b="1" dirty="0"/>
              <a:t>عدو</a:t>
            </a:r>
            <a:r>
              <a:rPr lang="ar-EG" sz="8000" b="1" dirty="0"/>
              <a:t>ي</a:t>
            </a:r>
            <a:r>
              <a:rPr lang="ar-SA" sz="8000" b="1" dirty="0"/>
              <a:t> هو الشيطان</a:t>
            </a:r>
          </a:p>
          <a:p>
            <a:pPr algn="ctr" rtl="1"/>
            <a:r>
              <a:rPr lang="ar-SA" sz="8000" b="1" dirty="0"/>
              <a:t>وعون</a:t>
            </a:r>
            <a:r>
              <a:rPr lang="ar-EG" sz="8000" b="1" dirty="0"/>
              <a:t>ي</a:t>
            </a:r>
            <a:r>
              <a:rPr lang="ar-SA" sz="8000" b="1" dirty="0"/>
              <a:t> يسوع البار </a:t>
            </a:r>
            <a:endParaRPr lang="ar-EG" sz="8000" b="1" dirty="0"/>
          </a:p>
          <a:p>
            <a:pPr algn="ctr" rtl="1"/>
            <a:r>
              <a:rPr lang="ar-SA" sz="8000" b="1" dirty="0"/>
              <a:t>وهو يعط</a:t>
            </a:r>
            <a:r>
              <a:rPr lang="ar-EG" sz="8000" b="1" dirty="0"/>
              <a:t>ي</a:t>
            </a:r>
            <a:r>
              <a:rPr lang="ar-SA" sz="8000" b="1" dirty="0"/>
              <a:t> الانتصار )2</a:t>
            </a:r>
          </a:p>
          <a:p>
            <a:pPr algn="ctr"/>
            <a:br>
              <a:rPr lang="ar-SA" sz="80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37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245</cp:revision>
  <dcterms:created xsi:type="dcterms:W3CDTF">2021-12-07T14:30:00Z</dcterms:created>
  <dcterms:modified xsi:type="dcterms:W3CDTF">2024-02-05T09:52:32Z</dcterms:modified>
</cp:coreProperties>
</file>