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0" r:id="rId4"/>
    <p:sldId id="404" r:id="rId5"/>
    <p:sldId id="409" r:id="rId6"/>
    <p:sldId id="406" r:id="rId7"/>
    <p:sldId id="407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9"/>
            <p14:sldId id="406"/>
            <p14:sldId id="407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دلوقتي</a:t>
            </a:r>
            <a:r>
              <a:rPr lang="ar-EG" sz="6600" b="1" dirty="0"/>
              <a:t> سني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053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>
                <a:solidFill>
                  <a:srgbClr val="00582A"/>
                </a:solidFill>
              </a:rPr>
              <a:t>القرار</a:t>
            </a:r>
            <a:r>
              <a:rPr lang="ar-EG" sz="6000" b="1" dirty="0">
                <a:solidFill>
                  <a:srgbClr val="00582A"/>
                </a:solidFill>
              </a:rPr>
              <a:t>:</a:t>
            </a:r>
            <a:endParaRPr lang="ar-SA" sz="60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 أنا </a:t>
            </a:r>
            <a:r>
              <a:rPr lang="ar-SA" sz="7200" b="1" dirty="0" err="1">
                <a:solidFill>
                  <a:srgbClr val="00582A"/>
                </a:solidFill>
              </a:rPr>
              <a:t>دلوقت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سن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بس 7 سنين</a:t>
            </a: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هافضل</a:t>
            </a:r>
            <a:r>
              <a:rPr lang="ar-SA" sz="7200" b="1" dirty="0">
                <a:solidFill>
                  <a:srgbClr val="00582A"/>
                </a:solidFill>
              </a:rPr>
              <a:t> ليك أغن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ولسن التسعين ) 2</a:t>
            </a: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1000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</a:t>
            </a:r>
            <a:endParaRPr lang="ar-EG" sz="5400" b="1" dirty="0"/>
          </a:p>
          <a:p>
            <a:pPr algn="ctr" rtl="1"/>
            <a:r>
              <a:rPr lang="ar-SA" sz="7200" b="1" dirty="0"/>
              <a:t>( أعمل من لسان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قلم شاطر يكتب كلام</a:t>
            </a:r>
          </a:p>
          <a:p>
            <a:pPr algn="ctr" rtl="1"/>
            <a:r>
              <a:rPr lang="ar-SA" sz="7200" b="1" dirty="0" err="1"/>
              <a:t>وهاقوللك</a:t>
            </a:r>
            <a:r>
              <a:rPr lang="ar-SA" sz="7200" b="1" dirty="0"/>
              <a:t> كلام</a:t>
            </a:r>
            <a:r>
              <a:rPr lang="ar-EG" sz="7200" b="1" dirty="0"/>
              <a:t>ي</a:t>
            </a:r>
            <a:r>
              <a:rPr lang="ar-SA" sz="7200" b="1" dirty="0"/>
              <a:t> يبسطك </a:t>
            </a:r>
            <a:endParaRPr lang="ar-EG" sz="7200" b="1" dirty="0"/>
          </a:p>
          <a:p>
            <a:pPr algn="ctr" rtl="1"/>
            <a:r>
              <a:rPr lang="ar-SA" sz="7200" b="1" dirty="0"/>
              <a:t>مش أ</a:t>
            </a:r>
            <a:r>
              <a:rPr lang="ar-EG" sz="7200" b="1" dirty="0"/>
              <a:t>ي</a:t>
            </a:r>
            <a:r>
              <a:rPr lang="ar-SA" sz="7200" b="1" dirty="0"/>
              <a:t> كلام )2</a:t>
            </a:r>
            <a:br>
              <a:rPr lang="ar-SA" sz="7200" b="1" dirty="0"/>
            </a:br>
            <a:r>
              <a:rPr lang="ar-SA" sz="7200" b="1" dirty="0"/>
              <a:t> </a:t>
            </a:r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98980"/>
            <a:ext cx="998219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وأعمل من حيات</a:t>
            </a:r>
            <a:r>
              <a:rPr lang="ar-EG" sz="7200" b="1" dirty="0"/>
              <a:t>ي</a:t>
            </a:r>
            <a:r>
              <a:rPr lang="ar-SA" sz="7200" b="1" dirty="0"/>
              <a:t> تكون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تسبيحة ليك تقبلها من</a:t>
            </a:r>
            <a:r>
              <a:rPr lang="ar-EG" sz="7200" b="1" dirty="0"/>
              <a:t>ي</a:t>
            </a:r>
            <a:endParaRPr lang="en-US" sz="1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053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>
                <a:solidFill>
                  <a:srgbClr val="00582A"/>
                </a:solidFill>
              </a:rPr>
              <a:t>القرار</a:t>
            </a:r>
            <a:r>
              <a:rPr lang="ar-EG" sz="6000" b="1" dirty="0">
                <a:solidFill>
                  <a:srgbClr val="00582A"/>
                </a:solidFill>
              </a:rPr>
              <a:t>:</a:t>
            </a:r>
            <a:endParaRPr lang="ar-SA" sz="60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 أنا </a:t>
            </a:r>
            <a:r>
              <a:rPr lang="ar-SA" sz="7200" b="1" dirty="0" err="1">
                <a:solidFill>
                  <a:srgbClr val="00582A"/>
                </a:solidFill>
              </a:rPr>
              <a:t>دلوقت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سن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بس 7 سنين</a:t>
            </a: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هافضل</a:t>
            </a:r>
            <a:r>
              <a:rPr lang="ar-SA" sz="7200" b="1" dirty="0">
                <a:solidFill>
                  <a:srgbClr val="00582A"/>
                </a:solidFill>
              </a:rPr>
              <a:t> ليك أغن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ولسن التسعين ) 2</a:t>
            </a: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66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23505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</a:t>
            </a:r>
            <a:r>
              <a:rPr lang="ar-SA" sz="5400" b="1" dirty="0"/>
              <a:t>-</a:t>
            </a:r>
            <a:endParaRPr lang="ar-EG" sz="5400" b="1" dirty="0"/>
          </a:p>
          <a:p>
            <a:pPr algn="ctr" rtl="1"/>
            <a:r>
              <a:rPr lang="ar-SA" sz="7200" b="1" dirty="0"/>
              <a:t>(طول حيات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SA" sz="7200" b="1" dirty="0" err="1"/>
              <a:t>هاسبح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 err="1"/>
              <a:t>هارنملك</a:t>
            </a:r>
            <a:r>
              <a:rPr lang="ar-SA" sz="7200" b="1" dirty="0"/>
              <a:t> طول ما </a:t>
            </a:r>
            <a:r>
              <a:rPr lang="ar-EG" sz="7200" b="1" dirty="0"/>
              <a:t>أ</a:t>
            </a:r>
            <a:r>
              <a:rPr lang="ar-SA" sz="7200" b="1" dirty="0" err="1"/>
              <a:t>نا</a:t>
            </a:r>
            <a:r>
              <a:rPr lang="ar-SA" sz="7200" b="1" dirty="0"/>
              <a:t> موجود</a:t>
            </a:r>
          </a:p>
          <a:p>
            <a:pPr algn="ctr" rtl="1"/>
            <a:r>
              <a:rPr lang="ar-SA" sz="7200" b="1" dirty="0" err="1"/>
              <a:t>وهاكون</a:t>
            </a:r>
            <a:r>
              <a:rPr lang="ar-SA" sz="7200" b="1" dirty="0"/>
              <a:t> بحسب قلبك </a:t>
            </a:r>
            <a:endParaRPr lang="ar-EG" sz="7200" b="1" dirty="0"/>
          </a:p>
          <a:p>
            <a:pPr algn="ctr" rtl="1"/>
            <a:r>
              <a:rPr lang="ar-SA" sz="7200" b="1" dirty="0"/>
              <a:t>و</a:t>
            </a:r>
            <a:r>
              <a:rPr lang="ar-EG" sz="7200" b="1" dirty="0"/>
              <a:t>أ</a:t>
            </a:r>
            <a:r>
              <a:rPr lang="ar-SA" sz="7200" b="1" dirty="0"/>
              <a:t>بق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SA" sz="7200" b="1" dirty="0" err="1"/>
              <a:t>باهتف</a:t>
            </a:r>
            <a:r>
              <a:rPr lang="ar-SA" sz="7200" b="1" dirty="0"/>
              <a:t> ز</a:t>
            </a:r>
            <a:r>
              <a:rPr lang="ar-EG" sz="7200" b="1" dirty="0"/>
              <a:t>ي</a:t>
            </a:r>
            <a:r>
              <a:rPr lang="ar-SA" sz="7200" b="1" dirty="0"/>
              <a:t> داود )2</a:t>
            </a:r>
          </a:p>
          <a:p>
            <a:pPr algn="ctr" rtl="1"/>
            <a:br>
              <a:rPr lang="ar-SA" sz="7200" b="1" dirty="0"/>
            </a:br>
            <a:r>
              <a:rPr lang="ar-SA" sz="7200" b="1" dirty="0"/>
              <a:t> </a:t>
            </a:r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1025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وتكون صاحب</a:t>
            </a:r>
            <a:r>
              <a:rPr lang="ar-EG" sz="7200" b="1" dirty="0"/>
              <a:t>ي</a:t>
            </a:r>
            <a:r>
              <a:rPr lang="ar-SA" sz="7200" b="1" dirty="0"/>
              <a:t> ورب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وأفضل أغن</a:t>
            </a:r>
            <a:r>
              <a:rPr lang="ar-EG" sz="7200" b="1" dirty="0"/>
              <a:t>ي</a:t>
            </a:r>
            <a:r>
              <a:rPr lang="ar-SA" sz="7200" b="1" dirty="0"/>
              <a:t> ليك</a:t>
            </a:r>
            <a:br>
              <a:rPr lang="ar-SA" sz="7200" b="1" dirty="0"/>
            </a:br>
            <a:r>
              <a:rPr lang="ar-SA" sz="7200" b="1" dirty="0" err="1"/>
              <a:t>وهاقدملك</a:t>
            </a:r>
            <a:r>
              <a:rPr lang="ar-SA" sz="7200" b="1" dirty="0"/>
              <a:t>  فن</a:t>
            </a:r>
            <a:r>
              <a:rPr lang="ar-EG" sz="7200" b="1" dirty="0"/>
              <a:t>ي</a:t>
            </a:r>
            <a:endParaRPr lang="ar-SA" sz="7200" b="1" dirty="0"/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en-US" sz="1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053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>
                <a:solidFill>
                  <a:srgbClr val="00582A"/>
                </a:solidFill>
              </a:rPr>
              <a:t>القرار</a:t>
            </a:r>
            <a:r>
              <a:rPr lang="ar-EG" sz="6000" b="1" dirty="0">
                <a:solidFill>
                  <a:srgbClr val="00582A"/>
                </a:solidFill>
              </a:rPr>
              <a:t>:</a:t>
            </a:r>
            <a:endParaRPr lang="ar-SA" sz="60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 أنا </a:t>
            </a:r>
            <a:r>
              <a:rPr lang="ar-SA" sz="7200" b="1" dirty="0" err="1">
                <a:solidFill>
                  <a:srgbClr val="00582A"/>
                </a:solidFill>
              </a:rPr>
              <a:t>دلوقت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سن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بس 7 سنين</a:t>
            </a: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هافضل</a:t>
            </a:r>
            <a:r>
              <a:rPr lang="ar-SA" sz="7200" b="1" dirty="0">
                <a:solidFill>
                  <a:srgbClr val="00582A"/>
                </a:solidFill>
              </a:rPr>
              <a:t> ليك أغن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ولسن التسعين ) 2</a:t>
            </a: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94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140</Words>
  <Application>Microsoft Office PowerPoint</Application>
  <PresentationFormat>عرض على الشاشة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2024-02-06T09:08:21Z</dcterms:modified>
</cp:coreProperties>
</file>