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403" r:id="rId3"/>
    <p:sldId id="400" r:id="rId4"/>
    <p:sldId id="404" r:id="rId5"/>
    <p:sldId id="409" r:id="rId6"/>
    <p:sldId id="406" r:id="rId7"/>
    <p:sldId id="407" r:id="rId8"/>
    <p:sldId id="410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3"/>
            <p14:sldId id="400"/>
            <p14:sldId id="404"/>
            <p14:sldId id="409"/>
            <p14:sldId id="406"/>
            <p14:sldId id="407"/>
            <p14:sldId id="41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90" d="100"/>
          <a:sy n="90" d="100"/>
        </p:scale>
        <p:origin x="1560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أنا </a:t>
            </a:r>
            <a:r>
              <a:rPr lang="ar-EG" sz="6600" b="1" dirty="0" err="1"/>
              <a:t>دلوقتي</a:t>
            </a:r>
            <a:r>
              <a:rPr lang="ar-EG" sz="6600" b="1" dirty="0"/>
              <a:t> سني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405378"/>
            <a:ext cx="9982199" cy="85100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000" b="1" dirty="0">
                <a:solidFill>
                  <a:srgbClr val="00582A"/>
                </a:solidFill>
              </a:rPr>
              <a:t>القرار</a:t>
            </a:r>
            <a:r>
              <a:rPr lang="ar-EG" sz="6000" b="1" dirty="0">
                <a:solidFill>
                  <a:srgbClr val="00582A"/>
                </a:solidFill>
              </a:rPr>
              <a:t>:</a:t>
            </a:r>
            <a:endParaRPr lang="ar-SA" sz="6000" b="1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( أنا </a:t>
            </a:r>
            <a:r>
              <a:rPr lang="ar-SA" sz="7200" b="1" dirty="0" err="1">
                <a:solidFill>
                  <a:srgbClr val="00582A"/>
                </a:solidFill>
              </a:rPr>
              <a:t>دلوقت</a:t>
            </a:r>
            <a:r>
              <a:rPr lang="ar-EG" sz="7200" b="1" dirty="0">
                <a:solidFill>
                  <a:srgbClr val="00582A"/>
                </a:solidFill>
              </a:rPr>
              <a:t>ي</a:t>
            </a:r>
            <a:r>
              <a:rPr lang="ar-SA" sz="7200" b="1" dirty="0">
                <a:solidFill>
                  <a:srgbClr val="00582A"/>
                </a:solidFill>
              </a:rPr>
              <a:t> سن</a:t>
            </a:r>
            <a:r>
              <a:rPr lang="ar-EG" sz="7200" b="1" dirty="0">
                <a:solidFill>
                  <a:srgbClr val="00582A"/>
                </a:solidFill>
              </a:rPr>
              <a:t>ي</a:t>
            </a:r>
            <a:r>
              <a:rPr lang="ar-SA" sz="7200" b="1" dirty="0">
                <a:solidFill>
                  <a:srgbClr val="00582A"/>
                </a:solidFill>
              </a:rPr>
              <a:t> 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بس 7 سنين</a:t>
            </a:r>
          </a:p>
          <a:p>
            <a:pPr algn="ctr" rtl="1"/>
            <a:r>
              <a:rPr lang="ar-SA" sz="7200" b="1" dirty="0" err="1">
                <a:solidFill>
                  <a:srgbClr val="00582A"/>
                </a:solidFill>
              </a:rPr>
              <a:t>هافضل</a:t>
            </a:r>
            <a:r>
              <a:rPr lang="ar-SA" sz="7200" b="1" dirty="0">
                <a:solidFill>
                  <a:srgbClr val="00582A"/>
                </a:solidFill>
              </a:rPr>
              <a:t> ليك أغن</a:t>
            </a:r>
            <a:r>
              <a:rPr lang="ar-EG" sz="7200" b="1" dirty="0">
                <a:solidFill>
                  <a:srgbClr val="00582A"/>
                </a:solidFill>
              </a:rPr>
              <a:t>ي</a:t>
            </a:r>
            <a:r>
              <a:rPr lang="ar-SA" sz="7200" b="1" dirty="0">
                <a:solidFill>
                  <a:srgbClr val="00582A"/>
                </a:solidFill>
              </a:rPr>
              <a:t> 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ولسن التسعين ) 2</a:t>
            </a:r>
          </a:p>
          <a:p>
            <a:pPr algn="ctr"/>
            <a:br>
              <a:rPr lang="ar-SA" sz="7200" b="1" dirty="0">
                <a:solidFill>
                  <a:srgbClr val="00582A"/>
                </a:solidFill>
              </a:rPr>
            </a:br>
            <a:endParaRPr lang="en-US" sz="115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381000"/>
            <a:ext cx="9982199" cy="8679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5400" b="1" dirty="0"/>
              <a:t>1-</a:t>
            </a:r>
            <a:endParaRPr lang="ar-EG" sz="5400" b="1" dirty="0"/>
          </a:p>
          <a:p>
            <a:pPr algn="ctr" rtl="1"/>
            <a:r>
              <a:rPr lang="ar-SA" sz="7200" b="1" dirty="0"/>
              <a:t>( أعمل من لسان</a:t>
            </a:r>
            <a:r>
              <a:rPr lang="ar-EG" sz="7200" b="1" dirty="0"/>
              <a:t>ي</a:t>
            </a:r>
            <a:r>
              <a:rPr lang="ar-SA" sz="7200" b="1" dirty="0"/>
              <a:t> </a:t>
            </a:r>
            <a:endParaRPr lang="ar-EG" sz="7200" b="1" dirty="0"/>
          </a:p>
          <a:p>
            <a:pPr algn="ctr" rtl="1"/>
            <a:r>
              <a:rPr lang="ar-SA" sz="7200" b="1" dirty="0"/>
              <a:t>قلم شاطر يكتب كلام</a:t>
            </a:r>
          </a:p>
          <a:p>
            <a:pPr algn="ctr" rtl="1"/>
            <a:r>
              <a:rPr lang="ar-SA" sz="7200" b="1" dirty="0" err="1"/>
              <a:t>وهاقوللك</a:t>
            </a:r>
            <a:r>
              <a:rPr lang="ar-SA" sz="7200" b="1" dirty="0"/>
              <a:t> كلام</a:t>
            </a:r>
            <a:r>
              <a:rPr lang="ar-EG" sz="7200" b="1" dirty="0"/>
              <a:t>ي</a:t>
            </a:r>
            <a:r>
              <a:rPr lang="ar-SA" sz="7200" b="1" dirty="0"/>
              <a:t> يبسطك </a:t>
            </a:r>
            <a:endParaRPr lang="ar-EG" sz="7200" b="1" dirty="0"/>
          </a:p>
          <a:p>
            <a:pPr algn="ctr" rtl="1"/>
            <a:r>
              <a:rPr lang="ar-SA" sz="7200" b="1" dirty="0"/>
              <a:t>مش أ</a:t>
            </a:r>
            <a:r>
              <a:rPr lang="ar-EG" sz="7200" b="1" dirty="0"/>
              <a:t>ي</a:t>
            </a:r>
            <a:r>
              <a:rPr lang="ar-SA" sz="7200" b="1" dirty="0"/>
              <a:t> كلام )2</a:t>
            </a:r>
            <a:br>
              <a:rPr lang="ar-SA" sz="7200" b="1" dirty="0"/>
            </a:br>
            <a:r>
              <a:rPr lang="ar-SA" sz="7200" b="1" dirty="0"/>
              <a:t> </a:t>
            </a:r>
          </a:p>
          <a:p>
            <a:pPr algn="ctr"/>
            <a:br>
              <a:rPr lang="ar-SA" sz="7200" b="1" dirty="0"/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598980"/>
            <a:ext cx="9982199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7200" b="1" dirty="0"/>
              <a:t>وأعمل من حيات</a:t>
            </a:r>
            <a:r>
              <a:rPr lang="ar-EG" sz="7200" b="1" dirty="0"/>
              <a:t>ي</a:t>
            </a:r>
            <a:r>
              <a:rPr lang="ar-SA" sz="7200" b="1" dirty="0"/>
              <a:t> تكون </a:t>
            </a:r>
            <a:endParaRPr lang="ar-EG" sz="7200" b="1" dirty="0"/>
          </a:p>
          <a:p>
            <a:pPr algn="ctr" rtl="1">
              <a:lnSpc>
                <a:spcPct val="150000"/>
              </a:lnSpc>
            </a:pPr>
            <a:r>
              <a:rPr lang="ar-SA" sz="7200" b="1" dirty="0"/>
              <a:t>تسبيحة ليك تقبلها من</a:t>
            </a:r>
            <a:r>
              <a:rPr lang="ar-EG" sz="7200" b="1" dirty="0"/>
              <a:t>ي</a:t>
            </a:r>
            <a:endParaRPr lang="en-US" sz="166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405378"/>
            <a:ext cx="9982199" cy="85100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000" b="1" dirty="0">
                <a:solidFill>
                  <a:srgbClr val="00582A"/>
                </a:solidFill>
              </a:rPr>
              <a:t>القرار</a:t>
            </a:r>
            <a:r>
              <a:rPr lang="ar-EG" sz="6000" b="1" dirty="0">
                <a:solidFill>
                  <a:srgbClr val="00582A"/>
                </a:solidFill>
              </a:rPr>
              <a:t>:</a:t>
            </a:r>
            <a:endParaRPr lang="ar-SA" sz="6000" b="1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( أنا </a:t>
            </a:r>
            <a:r>
              <a:rPr lang="ar-SA" sz="7200" b="1" dirty="0" err="1">
                <a:solidFill>
                  <a:srgbClr val="00582A"/>
                </a:solidFill>
              </a:rPr>
              <a:t>دلوقت</a:t>
            </a:r>
            <a:r>
              <a:rPr lang="ar-EG" sz="7200" b="1" dirty="0">
                <a:solidFill>
                  <a:srgbClr val="00582A"/>
                </a:solidFill>
              </a:rPr>
              <a:t>ي</a:t>
            </a:r>
            <a:r>
              <a:rPr lang="ar-SA" sz="7200" b="1" dirty="0">
                <a:solidFill>
                  <a:srgbClr val="00582A"/>
                </a:solidFill>
              </a:rPr>
              <a:t> سن</a:t>
            </a:r>
            <a:r>
              <a:rPr lang="ar-EG" sz="7200" b="1" dirty="0">
                <a:solidFill>
                  <a:srgbClr val="00582A"/>
                </a:solidFill>
              </a:rPr>
              <a:t>ي</a:t>
            </a:r>
            <a:r>
              <a:rPr lang="ar-SA" sz="7200" b="1" dirty="0">
                <a:solidFill>
                  <a:srgbClr val="00582A"/>
                </a:solidFill>
              </a:rPr>
              <a:t> 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بس 7 سنين</a:t>
            </a:r>
          </a:p>
          <a:p>
            <a:pPr algn="ctr" rtl="1"/>
            <a:r>
              <a:rPr lang="ar-SA" sz="7200" b="1" dirty="0" err="1">
                <a:solidFill>
                  <a:srgbClr val="00582A"/>
                </a:solidFill>
              </a:rPr>
              <a:t>هافضل</a:t>
            </a:r>
            <a:r>
              <a:rPr lang="ar-SA" sz="7200" b="1" dirty="0">
                <a:solidFill>
                  <a:srgbClr val="00582A"/>
                </a:solidFill>
              </a:rPr>
              <a:t> ليك أغن</a:t>
            </a:r>
            <a:r>
              <a:rPr lang="ar-EG" sz="7200" b="1" dirty="0">
                <a:solidFill>
                  <a:srgbClr val="00582A"/>
                </a:solidFill>
              </a:rPr>
              <a:t>ي</a:t>
            </a:r>
            <a:r>
              <a:rPr lang="ar-SA" sz="7200" b="1" dirty="0">
                <a:solidFill>
                  <a:srgbClr val="00582A"/>
                </a:solidFill>
              </a:rPr>
              <a:t> 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ولسن التسعين ) 2</a:t>
            </a:r>
          </a:p>
          <a:p>
            <a:pPr algn="ctr"/>
            <a:br>
              <a:rPr lang="ar-SA" sz="7200" b="1" dirty="0">
                <a:solidFill>
                  <a:srgbClr val="00582A"/>
                </a:solidFill>
              </a:rPr>
            </a:br>
            <a:endParaRPr lang="en-US" sz="115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096676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423505"/>
            <a:ext cx="9982199" cy="97872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2</a:t>
            </a:r>
            <a:r>
              <a:rPr lang="ar-SA" sz="5400" b="1" dirty="0"/>
              <a:t>-</a:t>
            </a:r>
            <a:endParaRPr lang="ar-EG" sz="5400" b="1" dirty="0"/>
          </a:p>
          <a:p>
            <a:pPr algn="ctr" rtl="1"/>
            <a:r>
              <a:rPr lang="ar-SA" sz="7200" b="1" dirty="0"/>
              <a:t>(طول حيات</a:t>
            </a:r>
            <a:r>
              <a:rPr lang="ar-EG" sz="7200" b="1" dirty="0"/>
              <a:t>ي</a:t>
            </a:r>
            <a:r>
              <a:rPr lang="ar-SA" sz="7200" b="1" dirty="0"/>
              <a:t> </a:t>
            </a:r>
            <a:r>
              <a:rPr lang="ar-SA" sz="7200" b="1" dirty="0" err="1"/>
              <a:t>هاسبح</a:t>
            </a:r>
            <a:r>
              <a:rPr lang="ar-SA" sz="7200" b="1" dirty="0"/>
              <a:t> </a:t>
            </a:r>
            <a:endParaRPr lang="ar-EG" sz="7200" b="1" dirty="0"/>
          </a:p>
          <a:p>
            <a:pPr algn="ctr" rtl="1"/>
            <a:r>
              <a:rPr lang="ar-SA" sz="7200" b="1" dirty="0" err="1"/>
              <a:t>هارنملك</a:t>
            </a:r>
            <a:r>
              <a:rPr lang="ar-SA" sz="7200" b="1" dirty="0"/>
              <a:t> طول ما </a:t>
            </a:r>
            <a:r>
              <a:rPr lang="ar-EG" sz="7200" b="1" dirty="0"/>
              <a:t>أ</a:t>
            </a:r>
            <a:r>
              <a:rPr lang="ar-SA" sz="7200" b="1" dirty="0" err="1"/>
              <a:t>نا</a:t>
            </a:r>
            <a:r>
              <a:rPr lang="ar-SA" sz="7200" b="1" dirty="0"/>
              <a:t> موجود</a:t>
            </a:r>
          </a:p>
          <a:p>
            <a:pPr algn="ctr" rtl="1"/>
            <a:r>
              <a:rPr lang="ar-SA" sz="7200" b="1" dirty="0" err="1"/>
              <a:t>وهاكون</a:t>
            </a:r>
            <a:r>
              <a:rPr lang="ar-SA" sz="7200" b="1" dirty="0"/>
              <a:t> بحسب قلبك </a:t>
            </a:r>
            <a:endParaRPr lang="ar-EG" sz="7200" b="1" dirty="0"/>
          </a:p>
          <a:p>
            <a:pPr algn="ctr" rtl="1"/>
            <a:r>
              <a:rPr lang="ar-SA" sz="7200" b="1" dirty="0"/>
              <a:t>و</a:t>
            </a:r>
            <a:r>
              <a:rPr lang="ar-EG" sz="7200" b="1" dirty="0"/>
              <a:t>أ</a:t>
            </a:r>
            <a:r>
              <a:rPr lang="ar-SA" sz="7200" b="1" dirty="0"/>
              <a:t>بق</a:t>
            </a:r>
            <a:r>
              <a:rPr lang="ar-EG" sz="7200" b="1" dirty="0"/>
              <a:t>ي</a:t>
            </a:r>
            <a:r>
              <a:rPr lang="ar-SA" sz="7200" b="1" dirty="0"/>
              <a:t> </a:t>
            </a:r>
            <a:r>
              <a:rPr lang="ar-SA" sz="7200" b="1" dirty="0" err="1"/>
              <a:t>باهتف</a:t>
            </a:r>
            <a:r>
              <a:rPr lang="ar-SA" sz="7200" b="1" dirty="0"/>
              <a:t> ز</a:t>
            </a:r>
            <a:r>
              <a:rPr lang="ar-EG" sz="7200" b="1" dirty="0"/>
              <a:t>ي</a:t>
            </a:r>
            <a:r>
              <a:rPr lang="ar-SA" sz="7200" b="1" dirty="0"/>
              <a:t> داود )2</a:t>
            </a:r>
          </a:p>
          <a:p>
            <a:pPr algn="ctr" rtl="1"/>
            <a:br>
              <a:rPr lang="ar-SA" sz="7200" b="1" dirty="0"/>
            </a:br>
            <a:r>
              <a:rPr lang="ar-SA" sz="7200" b="1" dirty="0"/>
              <a:t> </a:t>
            </a:r>
          </a:p>
          <a:p>
            <a:pPr algn="ctr"/>
            <a:br>
              <a:rPr lang="ar-SA" sz="7200" b="1" dirty="0"/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85800"/>
            <a:ext cx="9982199" cy="102528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7200" b="1" dirty="0"/>
              <a:t>وتكون صاحب</a:t>
            </a:r>
            <a:r>
              <a:rPr lang="ar-EG" sz="7200" b="1" dirty="0"/>
              <a:t>ي</a:t>
            </a:r>
            <a:r>
              <a:rPr lang="ar-SA" sz="7200" b="1" dirty="0"/>
              <a:t> ورب</a:t>
            </a:r>
            <a:r>
              <a:rPr lang="ar-EG" sz="7200" b="1" dirty="0"/>
              <a:t>ي</a:t>
            </a:r>
            <a:r>
              <a:rPr lang="ar-SA" sz="7200" b="1" dirty="0"/>
              <a:t> </a:t>
            </a:r>
            <a:endParaRPr lang="ar-EG" sz="7200" b="1" dirty="0"/>
          </a:p>
          <a:p>
            <a:pPr algn="ctr" rtl="1">
              <a:lnSpc>
                <a:spcPct val="150000"/>
              </a:lnSpc>
            </a:pPr>
            <a:r>
              <a:rPr lang="ar-SA" sz="7200" b="1" dirty="0"/>
              <a:t>وأفضل أغن</a:t>
            </a:r>
            <a:r>
              <a:rPr lang="ar-EG" sz="7200" b="1" dirty="0"/>
              <a:t>ي</a:t>
            </a:r>
            <a:r>
              <a:rPr lang="ar-SA" sz="7200" b="1" dirty="0"/>
              <a:t> ليك</a:t>
            </a:r>
            <a:br>
              <a:rPr lang="ar-SA" sz="7200" b="1" dirty="0"/>
            </a:br>
            <a:r>
              <a:rPr lang="ar-SA" sz="7200" b="1" dirty="0" err="1"/>
              <a:t>وهاقدملك</a:t>
            </a:r>
            <a:r>
              <a:rPr lang="ar-SA" sz="7200" b="1" dirty="0"/>
              <a:t>  فن</a:t>
            </a:r>
            <a:r>
              <a:rPr lang="ar-EG" sz="7200" b="1" dirty="0"/>
              <a:t>ي</a:t>
            </a:r>
            <a:endParaRPr lang="ar-SA" sz="7200" b="1" dirty="0"/>
          </a:p>
          <a:p>
            <a:pPr algn="ctr">
              <a:lnSpc>
                <a:spcPct val="150000"/>
              </a:lnSpc>
            </a:pPr>
            <a:br>
              <a:rPr lang="ar-SA" sz="7200" b="1" dirty="0"/>
            </a:br>
            <a:endParaRPr lang="en-US" sz="166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405378"/>
            <a:ext cx="9982199" cy="85100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000" b="1" dirty="0">
                <a:solidFill>
                  <a:srgbClr val="00582A"/>
                </a:solidFill>
              </a:rPr>
              <a:t>القرار</a:t>
            </a:r>
            <a:r>
              <a:rPr lang="ar-EG" sz="6000" b="1" dirty="0">
                <a:solidFill>
                  <a:srgbClr val="00582A"/>
                </a:solidFill>
              </a:rPr>
              <a:t>:</a:t>
            </a:r>
            <a:endParaRPr lang="ar-SA" sz="6000" b="1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( أنا </a:t>
            </a:r>
            <a:r>
              <a:rPr lang="ar-SA" sz="7200" b="1" dirty="0" err="1">
                <a:solidFill>
                  <a:srgbClr val="00582A"/>
                </a:solidFill>
              </a:rPr>
              <a:t>دلوقت</a:t>
            </a:r>
            <a:r>
              <a:rPr lang="ar-EG" sz="7200" b="1" dirty="0">
                <a:solidFill>
                  <a:srgbClr val="00582A"/>
                </a:solidFill>
              </a:rPr>
              <a:t>ي</a:t>
            </a:r>
            <a:r>
              <a:rPr lang="ar-SA" sz="7200" b="1" dirty="0">
                <a:solidFill>
                  <a:srgbClr val="00582A"/>
                </a:solidFill>
              </a:rPr>
              <a:t> سن</a:t>
            </a:r>
            <a:r>
              <a:rPr lang="ar-EG" sz="7200" b="1" dirty="0">
                <a:solidFill>
                  <a:srgbClr val="00582A"/>
                </a:solidFill>
              </a:rPr>
              <a:t>ي</a:t>
            </a:r>
            <a:r>
              <a:rPr lang="ar-SA" sz="7200" b="1" dirty="0">
                <a:solidFill>
                  <a:srgbClr val="00582A"/>
                </a:solidFill>
              </a:rPr>
              <a:t> 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بس 7 سنين</a:t>
            </a:r>
          </a:p>
          <a:p>
            <a:pPr algn="ctr" rtl="1"/>
            <a:r>
              <a:rPr lang="ar-SA" sz="7200" b="1" dirty="0" err="1">
                <a:solidFill>
                  <a:srgbClr val="00582A"/>
                </a:solidFill>
              </a:rPr>
              <a:t>هافضل</a:t>
            </a:r>
            <a:r>
              <a:rPr lang="ar-SA" sz="7200" b="1" dirty="0">
                <a:solidFill>
                  <a:srgbClr val="00582A"/>
                </a:solidFill>
              </a:rPr>
              <a:t> ليك أغن</a:t>
            </a:r>
            <a:r>
              <a:rPr lang="ar-EG" sz="7200" b="1" dirty="0">
                <a:solidFill>
                  <a:srgbClr val="00582A"/>
                </a:solidFill>
              </a:rPr>
              <a:t>ي</a:t>
            </a:r>
            <a:r>
              <a:rPr lang="ar-SA" sz="7200" b="1" dirty="0">
                <a:solidFill>
                  <a:srgbClr val="00582A"/>
                </a:solidFill>
              </a:rPr>
              <a:t> 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ولسن التسعين ) 2</a:t>
            </a:r>
          </a:p>
          <a:p>
            <a:pPr algn="ctr"/>
            <a:br>
              <a:rPr lang="ar-SA" sz="7200" b="1" dirty="0">
                <a:solidFill>
                  <a:srgbClr val="00582A"/>
                </a:solidFill>
              </a:rPr>
            </a:br>
            <a:endParaRPr lang="en-US" sz="115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79482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1823</TotalTime>
  <Words>140</Words>
  <Application>Microsoft Office PowerPoint</Application>
  <PresentationFormat>عرض على الشاشة (4:3)</PresentationFormat>
  <Paragraphs>38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246</cp:revision>
  <dcterms:created xsi:type="dcterms:W3CDTF">2021-12-07T14:30:00Z</dcterms:created>
  <dcterms:modified xsi:type="dcterms:W3CDTF">2024-02-06T09:08:21Z</dcterms:modified>
</cp:coreProperties>
</file>