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3" r:id="rId3"/>
    <p:sldId id="410" r:id="rId4"/>
    <p:sldId id="400" r:id="rId5"/>
    <p:sldId id="404" r:id="rId6"/>
    <p:sldId id="405" r:id="rId7"/>
    <p:sldId id="406" r:id="rId8"/>
    <p:sldId id="411" r:id="rId9"/>
    <p:sldId id="407" r:id="rId10"/>
    <p:sldId id="408" r:id="rId11"/>
    <p:sldId id="40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10"/>
            <p14:sldId id="400"/>
            <p14:sldId id="404"/>
            <p14:sldId id="405"/>
            <p14:sldId id="406"/>
            <p14:sldId id="411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99" autoAdjust="0"/>
    <p:restoredTop sz="94660"/>
  </p:normalViewPr>
  <p:slideViewPr>
    <p:cSldViewPr>
      <p:cViewPr varScale="1">
        <p:scale>
          <a:sx n="90" d="100"/>
          <a:sy n="90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رافض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51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قرار :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 أنا عارف أنا عارف أنا عارف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إن </a:t>
            </a:r>
            <a:r>
              <a:rPr lang="ar-EG" sz="6000" b="1" dirty="0" err="1">
                <a:solidFill>
                  <a:srgbClr val="00582A"/>
                </a:solidFill>
              </a:rPr>
              <a:t>إنت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  <a:r>
              <a:rPr lang="ar-EG" sz="6000" b="1" dirty="0" err="1">
                <a:solidFill>
                  <a:srgbClr val="00582A"/>
                </a:solidFill>
              </a:rPr>
              <a:t>إشتريتني</a:t>
            </a:r>
            <a:r>
              <a:rPr lang="ar-EG" sz="6000" b="1" dirty="0">
                <a:solidFill>
                  <a:srgbClr val="00582A"/>
                </a:solidFill>
              </a:rPr>
              <a:t> وحقك أبقى ليك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وأنا </a:t>
            </a:r>
            <a:r>
              <a:rPr lang="ar-EG" sz="6000" b="1" dirty="0" err="1">
                <a:solidFill>
                  <a:srgbClr val="00582A"/>
                </a:solidFill>
              </a:rPr>
              <a:t>عايز</a:t>
            </a:r>
            <a:r>
              <a:rPr lang="ar-EG" sz="6000" b="1" dirty="0">
                <a:solidFill>
                  <a:srgbClr val="00582A"/>
                </a:solidFill>
              </a:rPr>
              <a:t> أنا </a:t>
            </a:r>
            <a:r>
              <a:rPr lang="ar-EG" sz="6000" b="1" dirty="0" err="1">
                <a:solidFill>
                  <a:srgbClr val="00582A"/>
                </a:solidFill>
              </a:rPr>
              <a:t>عايز</a:t>
            </a:r>
            <a:r>
              <a:rPr lang="ar-EG" sz="6000" b="1" dirty="0">
                <a:solidFill>
                  <a:srgbClr val="00582A"/>
                </a:solidFill>
              </a:rPr>
              <a:t> أنا </a:t>
            </a:r>
            <a:r>
              <a:rPr lang="ar-EG" sz="6000" b="1" dirty="0" err="1">
                <a:solidFill>
                  <a:srgbClr val="00582A"/>
                </a:solidFill>
              </a:rPr>
              <a:t>عايز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أعيش دايمًا حقيقيتي إني ملك ليك</a:t>
            </a:r>
          </a:p>
          <a:p>
            <a:pPr algn="ctr"/>
            <a:br>
              <a:rPr lang="ar-EG" sz="60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02367"/>
            <a:ext cx="9982199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علمني </a:t>
            </a:r>
            <a:r>
              <a:rPr lang="ar-EG" sz="6000" b="1" dirty="0" err="1">
                <a:solidFill>
                  <a:srgbClr val="00582A"/>
                </a:solidFill>
              </a:rPr>
              <a:t>إزاي</a:t>
            </a:r>
            <a:r>
              <a:rPr lang="ar-EG" sz="6000" b="1" dirty="0">
                <a:solidFill>
                  <a:srgbClr val="00582A"/>
                </a:solidFill>
              </a:rPr>
              <a:t> أشوفك في كل يوم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>
                <a:solidFill>
                  <a:srgbClr val="00582A"/>
                </a:solidFill>
              </a:rPr>
              <a:t>وإزاي</a:t>
            </a:r>
            <a:r>
              <a:rPr lang="ar-EG" sz="6000" b="1" dirty="0">
                <a:solidFill>
                  <a:srgbClr val="00582A"/>
                </a:solidFill>
              </a:rPr>
              <a:t> ألمس حضورك بطول اليوم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بطول اليوم أنا عايش فيك</a:t>
            </a:r>
          </a:p>
          <a:p>
            <a:pPr algn="ctr">
              <a:lnSpc>
                <a:spcPct val="150000"/>
              </a:lnSpc>
            </a:pPr>
            <a:br>
              <a:rPr lang="ar-EG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1310"/>
            <a:ext cx="9982199" cy="814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6600" b="1" dirty="0"/>
              <a:t>أنا رافض أعيش ضحية </a:t>
            </a:r>
          </a:p>
          <a:p>
            <a:pPr algn="ctr" rtl="1"/>
            <a:r>
              <a:rPr lang="ar-EG" sz="6600" b="1" dirty="0"/>
              <a:t>للوقت وللظروف</a:t>
            </a:r>
          </a:p>
          <a:p>
            <a:pPr algn="ctr" rtl="1"/>
            <a:r>
              <a:rPr lang="ar-EG" sz="6600" b="1" dirty="0"/>
              <a:t>أنا رافض إن يومي يكون </a:t>
            </a:r>
          </a:p>
          <a:p>
            <a:pPr algn="ctr" rtl="1"/>
            <a:r>
              <a:rPr lang="ar-EG" sz="6600" b="1" dirty="0" err="1"/>
              <a:t>بيسود</a:t>
            </a:r>
            <a:r>
              <a:rPr lang="ar-EG" sz="6600" b="1" dirty="0"/>
              <a:t> عليه الخوف</a:t>
            </a:r>
          </a:p>
          <a:p>
            <a:pPr algn="ctr"/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037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أنا رافض إن زمني </a:t>
            </a:r>
          </a:p>
          <a:p>
            <a:pPr algn="ctr" rtl="1"/>
            <a:r>
              <a:rPr lang="ar-EG" sz="7200" b="1" dirty="0"/>
              <a:t>هو اللي يمشيني</a:t>
            </a:r>
          </a:p>
          <a:p>
            <a:pPr algn="ctr" rtl="1"/>
            <a:r>
              <a:rPr lang="ar-EG" sz="7200" b="1" dirty="0"/>
              <a:t>أنا رافض أي حاجة </a:t>
            </a:r>
          </a:p>
          <a:p>
            <a:pPr algn="ctr" rtl="1"/>
            <a:r>
              <a:rPr lang="ar-EG" sz="7200" b="1" dirty="0"/>
              <a:t>تضعفني وتلهيني</a:t>
            </a:r>
          </a:p>
          <a:p>
            <a:pPr algn="ctr"/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786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أنا رافض إن عمري يكون </a:t>
            </a:r>
          </a:p>
          <a:p>
            <a:pPr algn="ctr" rtl="1"/>
            <a:r>
              <a:rPr lang="ar-EG" sz="7200" b="1" dirty="0" err="1"/>
              <a:t>بيضيع</a:t>
            </a:r>
            <a:r>
              <a:rPr lang="ar-EG" sz="7200" b="1" dirty="0"/>
              <a:t> من غير هدف</a:t>
            </a:r>
          </a:p>
          <a:p>
            <a:pPr algn="ctr" rtl="1"/>
            <a:r>
              <a:rPr lang="ar-EG" sz="7200" b="1" dirty="0"/>
              <a:t>أنا رافض إن عنك </a:t>
            </a:r>
          </a:p>
          <a:p>
            <a:pPr algn="ctr" rtl="1"/>
            <a:r>
              <a:rPr lang="ar-EG" sz="7200" b="1" dirty="0"/>
              <a:t>يوم أتوه أو أنحرف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51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 أنا عارف أنا عارف أنا عارف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إن </a:t>
            </a:r>
            <a:r>
              <a:rPr lang="ar-EG" sz="6000" b="1" dirty="0" err="1">
                <a:solidFill>
                  <a:srgbClr val="00582A"/>
                </a:solidFill>
              </a:rPr>
              <a:t>إنت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  <a:r>
              <a:rPr lang="ar-EG" sz="6000" b="1" dirty="0" err="1">
                <a:solidFill>
                  <a:srgbClr val="00582A"/>
                </a:solidFill>
              </a:rPr>
              <a:t>إشتريتني</a:t>
            </a:r>
            <a:r>
              <a:rPr lang="ar-EG" sz="6000" b="1" dirty="0">
                <a:solidFill>
                  <a:srgbClr val="00582A"/>
                </a:solidFill>
              </a:rPr>
              <a:t> وحقك أبقى ليك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وأنا </a:t>
            </a:r>
            <a:r>
              <a:rPr lang="ar-EG" sz="6000" b="1" dirty="0" err="1">
                <a:solidFill>
                  <a:srgbClr val="00582A"/>
                </a:solidFill>
              </a:rPr>
              <a:t>عايز</a:t>
            </a:r>
            <a:r>
              <a:rPr lang="ar-EG" sz="6000" b="1" dirty="0">
                <a:solidFill>
                  <a:srgbClr val="00582A"/>
                </a:solidFill>
              </a:rPr>
              <a:t> أنا </a:t>
            </a:r>
            <a:r>
              <a:rPr lang="ar-EG" sz="6000" b="1" dirty="0" err="1">
                <a:solidFill>
                  <a:srgbClr val="00582A"/>
                </a:solidFill>
              </a:rPr>
              <a:t>عايز</a:t>
            </a:r>
            <a:r>
              <a:rPr lang="ar-EG" sz="6000" b="1" dirty="0">
                <a:solidFill>
                  <a:srgbClr val="00582A"/>
                </a:solidFill>
              </a:rPr>
              <a:t> أنا </a:t>
            </a:r>
            <a:r>
              <a:rPr lang="ar-EG" sz="6000" b="1" dirty="0" err="1">
                <a:solidFill>
                  <a:srgbClr val="00582A"/>
                </a:solidFill>
              </a:rPr>
              <a:t>عايز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أعيش دايمًا حقيقيتي إني ملك ليك</a:t>
            </a:r>
          </a:p>
          <a:p>
            <a:pPr algn="ctr"/>
            <a:br>
              <a:rPr lang="ar-EG" sz="60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02367"/>
            <a:ext cx="9982199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علمني </a:t>
            </a:r>
            <a:r>
              <a:rPr lang="ar-EG" sz="6000" b="1" dirty="0" err="1">
                <a:solidFill>
                  <a:srgbClr val="00582A"/>
                </a:solidFill>
              </a:rPr>
              <a:t>إزاي</a:t>
            </a:r>
            <a:r>
              <a:rPr lang="ar-EG" sz="6000" b="1" dirty="0">
                <a:solidFill>
                  <a:srgbClr val="00582A"/>
                </a:solidFill>
              </a:rPr>
              <a:t> أشوفك في كل يوم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>
                <a:solidFill>
                  <a:srgbClr val="00582A"/>
                </a:solidFill>
              </a:rPr>
              <a:t>وإزاي</a:t>
            </a:r>
            <a:r>
              <a:rPr lang="ar-EG" sz="6000" b="1" dirty="0">
                <a:solidFill>
                  <a:srgbClr val="00582A"/>
                </a:solidFill>
              </a:rPr>
              <a:t> ألمس حضورك بطول اليوم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بطول اليوم أنا عايش فيك</a:t>
            </a:r>
          </a:p>
          <a:p>
            <a:pPr algn="ctr">
              <a:lnSpc>
                <a:spcPct val="150000"/>
              </a:lnSpc>
            </a:pPr>
            <a:br>
              <a:rPr lang="ar-EG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80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أنا رافض أعيش لنفسي </a:t>
            </a:r>
          </a:p>
          <a:p>
            <a:pPr algn="ctr" rtl="1"/>
            <a:r>
              <a:rPr lang="ar-EG" sz="6600" b="1" dirty="0"/>
              <a:t>وأخون عهدي معاك</a:t>
            </a:r>
          </a:p>
          <a:p>
            <a:pPr algn="ctr" rtl="1"/>
            <a:r>
              <a:rPr lang="ar-EG" sz="6600" b="1" dirty="0"/>
              <a:t>وأنا رافض إني اقبل شيء </a:t>
            </a:r>
          </a:p>
          <a:p>
            <a:pPr algn="ctr" rtl="1"/>
            <a:r>
              <a:rPr lang="ar-EG" sz="6600" b="1" dirty="0"/>
              <a:t>يكون مش في رضاك</a:t>
            </a:r>
          </a:p>
          <a:p>
            <a:pPr algn="ctr"/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وأنا رافض إني ألون </a:t>
            </a:r>
          </a:p>
          <a:p>
            <a:pPr algn="ctr" rtl="1"/>
            <a:r>
              <a:rPr lang="ar-EG" sz="7200" b="1" dirty="0"/>
              <a:t>خطية </a:t>
            </a:r>
            <a:r>
              <a:rPr lang="ar-EG" sz="7200" b="1" dirty="0" err="1"/>
              <a:t>بترضيني</a:t>
            </a:r>
            <a:endParaRPr lang="ar-EG" sz="7200" b="1" dirty="0"/>
          </a:p>
          <a:p>
            <a:pPr algn="ctr" rtl="1"/>
            <a:r>
              <a:rPr lang="ar-EG" sz="7200" b="1" dirty="0" err="1"/>
              <a:t>علشان</a:t>
            </a:r>
            <a:r>
              <a:rPr lang="ar-EG" sz="7200" b="1" dirty="0"/>
              <a:t> أقدر أعيشها </a:t>
            </a:r>
          </a:p>
          <a:p>
            <a:pPr algn="ctr" rtl="1"/>
            <a:r>
              <a:rPr lang="ar-EG" sz="7200" b="1" dirty="0"/>
              <a:t>يمكن أريح في ضميري</a:t>
            </a:r>
          </a:p>
          <a:p>
            <a:pPr algn="ctr"/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8460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أنا رافض إني </a:t>
            </a:r>
            <a:r>
              <a:rPr lang="ar-EG" sz="7200" b="1" dirty="0" err="1"/>
              <a:t>أعيشلك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بكلامي مش بحياتي</a:t>
            </a:r>
          </a:p>
          <a:p>
            <a:pPr algn="ctr" rtl="1"/>
            <a:r>
              <a:rPr lang="ar-EG" sz="7200" b="1" dirty="0"/>
              <a:t>أو أكون ليك غير شهادة </a:t>
            </a:r>
          </a:p>
          <a:p>
            <a:pPr algn="ctr" rtl="1"/>
            <a:r>
              <a:rPr lang="ar-EG" sz="7200" b="1" dirty="0"/>
              <a:t>واضحة كل أوقاتي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</TotalTime>
  <Words>189</Words>
  <Application>Microsoft Office PowerPoint</Application>
  <PresentationFormat>عرض على الشاشة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245</cp:revision>
  <dcterms:created xsi:type="dcterms:W3CDTF">2021-12-07T14:30:00Z</dcterms:created>
  <dcterms:modified xsi:type="dcterms:W3CDTF">2024-02-06T09:14:03Z</dcterms:modified>
</cp:coreProperties>
</file>