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99" r:id="rId3"/>
    <p:sldId id="400" r:id="rId4"/>
    <p:sldId id="401" r:id="rId5"/>
    <p:sldId id="402" r:id="rId6"/>
    <p:sldId id="403" r:id="rId7"/>
    <p:sldId id="404" r:id="rId8"/>
    <p:sldId id="405" r:id="rId9"/>
    <p:sldId id="406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402"/>
            <p14:sldId id="403"/>
            <p14:sldId id="404"/>
            <p14:sldId id="405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4809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</a:t>
            </a:r>
            <a:r>
              <a:rPr lang="ar-EG" sz="6600" b="1" dirty="0" err="1"/>
              <a:t>رايح</a:t>
            </a:r>
            <a:r>
              <a:rPr lang="ar-EG" sz="6600" b="1" dirty="0"/>
              <a:t> وطني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378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solidFill>
                  <a:srgbClr val="001E0E"/>
                </a:solidFill>
              </a:rPr>
              <a:t>1-</a:t>
            </a:r>
          </a:p>
          <a:p>
            <a:pPr algn="ctr" rtl="1"/>
            <a:r>
              <a:rPr lang="ar-EG" sz="8000" b="1" dirty="0">
                <a:solidFill>
                  <a:srgbClr val="001E0E"/>
                </a:solidFill>
              </a:rPr>
              <a:t>(طال </a:t>
            </a:r>
            <a:r>
              <a:rPr lang="ar-EG" sz="8000" b="1" dirty="0" err="1">
                <a:solidFill>
                  <a:srgbClr val="001E0E"/>
                </a:solidFill>
              </a:rPr>
              <a:t>إنتظاري</a:t>
            </a:r>
            <a:r>
              <a:rPr lang="ar-EG" sz="8000" b="1" dirty="0">
                <a:solidFill>
                  <a:srgbClr val="001E0E"/>
                </a:solidFill>
              </a:rPr>
              <a:t> إليه </a:t>
            </a:r>
          </a:p>
          <a:p>
            <a:pPr algn="ctr" rtl="1"/>
            <a:r>
              <a:rPr lang="ar-EG" sz="8000" b="1" dirty="0">
                <a:solidFill>
                  <a:srgbClr val="001E0E"/>
                </a:solidFill>
              </a:rPr>
              <a:t>والقلب </a:t>
            </a:r>
            <a:r>
              <a:rPr lang="ar-EG" sz="8000" b="1" dirty="0" err="1">
                <a:solidFill>
                  <a:srgbClr val="001E0E"/>
                </a:solidFill>
              </a:rPr>
              <a:t>إشتاق</a:t>
            </a:r>
            <a:r>
              <a:rPr lang="ar-EG" sz="8000" b="1" dirty="0">
                <a:solidFill>
                  <a:srgbClr val="001E0E"/>
                </a:solidFill>
              </a:rPr>
              <a:t> عليه)2 </a:t>
            </a:r>
          </a:p>
          <a:p>
            <a:pPr algn="ctr" rtl="1"/>
            <a:r>
              <a:rPr lang="ar-EG" sz="8000" b="1" dirty="0">
                <a:solidFill>
                  <a:srgbClr val="001E0E"/>
                </a:solidFill>
              </a:rPr>
              <a:t>(</a:t>
            </a:r>
            <a:r>
              <a:rPr lang="ar-EG" sz="8000" b="1" dirty="0" err="1">
                <a:solidFill>
                  <a:srgbClr val="001E0E"/>
                </a:solidFill>
              </a:rPr>
              <a:t>هيريّح</a:t>
            </a:r>
            <a:r>
              <a:rPr lang="ar-EG" sz="8000" b="1" dirty="0">
                <a:solidFill>
                  <a:srgbClr val="001E0E"/>
                </a:solidFill>
              </a:rPr>
              <a:t> بالي </a:t>
            </a:r>
          </a:p>
          <a:p>
            <a:pPr algn="ctr" rtl="1"/>
            <a:r>
              <a:rPr lang="ar-EG" sz="8000" b="1" dirty="0">
                <a:solidFill>
                  <a:srgbClr val="001E0E"/>
                </a:solidFill>
              </a:rPr>
              <a:t> ويزيل أحزاني)2</a:t>
            </a:r>
          </a:p>
          <a:p>
            <a:pPr algn="ctr" rtl="1"/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(أنا </a:t>
            </a:r>
            <a:r>
              <a:rPr lang="ar-EG" sz="7200" b="1" dirty="0" err="1">
                <a:solidFill>
                  <a:srgbClr val="00582A"/>
                </a:solidFill>
              </a:rPr>
              <a:t>رايح</a:t>
            </a:r>
            <a:r>
              <a:rPr lang="ar-EG" sz="7200" b="1" dirty="0">
                <a:solidFill>
                  <a:srgbClr val="00582A"/>
                </a:solidFill>
              </a:rPr>
              <a:t> وطني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</a:t>
            </a:r>
            <a:r>
              <a:rPr lang="ar-EG" sz="7200" b="1" dirty="0" err="1">
                <a:solidFill>
                  <a:srgbClr val="00582A"/>
                </a:solidFill>
              </a:rPr>
              <a:t>رايح</a:t>
            </a:r>
            <a:r>
              <a:rPr lang="ar-EG" sz="7200" b="1" dirty="0">
                <a:solidFill>
                  <a:srgbClr val="00582A"/>
                </a:solidFill>
              </a:rPr>
              <a:t> وطني)2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ويسوع الغالي هيجينا </a:t>
            </a:r>
            <a:r>
              <a:rPr lang="ar-EG" sz="7200" b="1" dirty="0" err="1">
                <a:solidFill>
                  <a:srgbClr val="00582A"/>
                </a:solidFill>
              </a:rPr>
              <a:t>تاني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ويسوع الغالي </a:t>
            </a:r>
            <a:r>
              <a:rPr lang="ar-EG" sz="7200" b="1" dirty="0" err="1">
                <a:solidFill>
                  <a:srgbClr val="00582A"/>
                </a:solidFill>
              </a:rPr>
              <a:t>هاشوفه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تاني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2539"/>
            <a:ext cx="9982199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1E0E"/>
                </a:solidFill>
              </a:rPr>
              <a:t>2-</a:t>
            </a:r>
          </a:p>
          <a:p>
            <a:pPr algn="ctr" rtl="1"/>
            <a:r>
              <a:rPr lang="ar-EG" sz="8000" b="1" dirty="0"/>
              <a:t> (يا </a:t>
            </a:r>
            <a:r>
              <a:rPr lang="ar-EG" sz="8000" b="1" dirty="0" err="1"/>
              <a:t>هنايا</a:t>
            </a:r>
            <a:r>
              <a:rPr lang="ar-EG" sz="8000" b="1" dirty="0"/>
              <a:t> يا فرحتي بيه </a:t>
            </a:r>
          </a:p>
          <a:p>
            <a:pPr algn="ctr" rtl="1"/>
            <a:r>
              <a:rPr lang="ar-EG" sz="8000" b="1" dirty="0"/>
              <a:t>لما أشوفه </a:t>
            </a:r>
            <a:r>
              <a:rPr lang="ar-EG" sz="8000" b="1" dirty="0" err="1"/>
              <a:t>والاقيه</a:t>
            </a:r>
            <a:r>
              <a:rPr lang="ar-EG" sz="8000" b="1" dirty="0"/>
              <a:t>)2 </a:t>
            </a:r>
          </a:p>
          <a:p>
            <a:pPr algn="ctr" rtl="1"/>
            <a:r>
              <a:rPr lang="ar-EG" sz="8000" b="1" dirty="0"/>
              <a:t>(</a:t>
            </a:r>
            <a:r>
              <a:rPr lang="ar-EG" sz="8000" b="1" dirty="0" err="1"/>
              <a:t>ياخذني</a:t>
            </a:r>
            <a:r>
              <a:rPr lang="ar-EG" sz="8000" b="1" dirty="0"/>
              <a:t> </a:t>
            </a:r>
            <a:r>
              <a:rPr lang="ar-EG" sz="8000" b="1" dirty="0" err="1"/>
              <a:t>تاني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إلي الأمجاد)</a:t>
            </a:r>
            <a:r>
              <a:rPr lang="ar-EG" sz="6600" b="1" dirty="0"/>
              <a:t>2</a:t>
            </a:r>
            <a:endParaRPr lang="ar-EG" sz="8000" b="1" dirty="0">
              <a:solidFill>
                <a:srgbClr val="001E0E"/>
              </a:solidFill>
            </a:endParaRPr>
          </a:p>
          <a:p>
            <a:pPr algn="ctr" rtl="1"/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(أنا </a:t>
            </a:r>
            <a:r>
              <a:rPr lang="ar-EG" sz="7200" b="1" dirty="0" err="1">
                <a:solidFill>
                  <a:srgbClr val="00582A"/>
                </a:solidFill>
              </a:rPr>
              <a:t>رايح</a:t>
            </a:r>
            <a:r>
              <a:rPr lang="ar-EG" sz="7200" b="1" dirty="0">
                <a:solidFill>
                  <a:srgbClr val="00582A"/>
                </a:solidFill>
              </a:rPr>
              <a:t> وطني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</a:t>
            </a:r>
            <a:r>
              <a:rPr lang="ar-EG" sz="7200" b="1" dirty="0" err="1">
                <a:solidFill>
                  <a:srgbClr val="00582A"/>
                </a:solidFill>
              </a:rPr>
              <a:t>رايح</a:t>
            </a:r>
            <a:r>
              <a:rPr lang="ar-EG" sz="7200" b="1" dirty="0">
                <a:solidFill>
                  <a:srgbClr val="00582A"/>
                </a:solidFill>
              </a:rPr>
              <a:t> وطني)2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ويسوع الغالي هيجينا </a:t>
            </a:r>
            <a:r>
              <a:rPr lang="ar-EG" sz="7200" b="1" dirty="0" err="1">
                <a:solidFill>
                  <a:srgbClr val="00582A"/>
                </a:solidFill>
              </a:rPr>
              <a:t>تاني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ويسوع الغالي </a:t>
            </a:r>
            <a:r>
              <a:rPr lang="ar-EG" sz="7200" b="1" dirty="0" err="1">
                <a:solidFill>
                  <a:srgbClr val="00582A"/>
                </a:solidFill>
              </a:rPr>
              <a:t>هاشوفه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تاني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4445"/>
            <a:ext cx="99821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1E0E"/>
                </a:solidFill>
              </a:rPr>
              <a:t>3-</a:t>
            </a:r>
          </a:p>
          <a:p>
            <a:pPr algn="ctr" rtl="1"/>
            <a:r>
              <a:rPr lang="ar-EG" sz="8000" b="1" dirty="0"/>
              <a:t>(</a:t>
            </a:r>
            <a:r>
              <a:rPr lang="ar-EG" sz="8000" b="1" dirty="0" err="1"/>
              <a:t>هتمتع</a:t>
            </a:r>
            <a:r>
              <a:rPr lang="ar-EG" sz="8000" b="1" dirty="0"/>
              <a:t> وافرح بيه </a:t>
            </a:r>
          </a:p>
          <a:p>
            <a:pPr algn="ctr" rtl="1"/>
            <a:r>
              <a:rPr lang="ar-EG" sz="8000" b="1" dirty="0"/>
              <a:t>ينشغل فكري بيه)</a:t>
            </a:r>
            <a:r>
              <a:rPr lang="ar-EG" sz="6600" b="1" dirty="0"/>
              <a:t>2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(حبه سباني </a:t>
            </a:r>
          </a:p>
          <a:p>
            <a:pPr algn="ctr" rtl="1"/>
            <a:r>
              <a:rPr lang="ar-EG" sz="8000" b="1" dirty="0"/>
              <a:t>نبعه رواني)</a:t>
            </a:r>
            <a:r>
              <a:rPr lang="ar-EG" sz="5400" b="1" dirty="0"/>
              <a:t>2</a:t>
            </a:r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(أنا </a:t>
            </a:r>
            <a:r>
              <a:rPr lang="ar-EG" sz="7200" b="1" dirty="0" err="1">
                <a:solidFill>
                  <a:srgbClr val="00582A"/>
                </a:solidFill>
              </a:rPr>
              <a:t>رايح</a:t>
            </a:r>
            <a:r>
              <a:rPr lang="ar-EG" sz="7200" b="1" dirty="0">
                <a:solidFill>
                  <a:srgbClr val="00582A"/>
                </a:solidFill>
              </a:rPr>
              <a:t> وطني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</a:t>
            </a:r>
            <a:r>
              <a:rPr lang="ar-EG" sz="7200" b="1" dirty="0" err="1">
                <a:solidFill>
                  <a:srgbClr val="00582A"/>
                </a:solidFill>
              </a:rPr>
              <a:t>رايح</a:t>
            </a:r>
            <a:r>
              <a:rPr lang="ar-EG" sz="7200" b="1" dirty="0">
                <a:solidFill>
                  <a:srgbClr val="00582A"/>
                </a:solidFill>
              </a:rPr>
              <a:t> وطني)2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ويسوع الغالي هيجينا </a:t>
            </a:r>
            <a:r>
              <a:rPr lang="ar-EG" sz="7200" b="1" dirty="0" err="1">
                <a:solidFill>
                  <a:srgbClr val="00582A"/>
                </a:solidFill>
              </a:rPr>
              <a:t>تاني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ويسوع الغالي </a:t>
            </a:r>
            <a:r>
              <a:rPr lang="ar-EG" sz="7200" b="1" dirty="0" err="1">
                <a:solidFill>
                  <a:srgbClr val="00582A"/>
                </a:solidFill>
              </a:rPr>
              <a:t>هاشوفه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تاني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59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1E0E"/>
                </a:solidFill>
              </a:rPr>
              <a:t>4-</a:t>
            </a:r>
            <a:endParaRPr lang="ar-EG" sz="4400" b="1" dirty="0">
              <a:solidFill>
                <a:srgbClr val="001E0E"/>
              </a:solidFill>
            </a:endParaRPr>
          </a:p>
          <a:p>
            <a:pPr algn="ctr" rtl="1"/>
            <a:r>
              <a:rPr lang="ar-EG" sz="8000" b="1" dirty="0"/>
              <a:t>(بجواره يجلسني </a:t>
            </a:r>
          </a:p>
          <a:p>
            <a:pPr algn="ctr" rtl="1"/>
            <a:r>
              <a:rPr lang="ar-EG" sz="8000" b="1" dirty="0"/>
              <a:t>علي صدره </a:t>
            </a:r>
            <a:r>
              <a:rPr lang="ar-EG" sz="8000" b="1" dirty="0" err="1"/>
              <a:t>يتكأني</a:t>
            </a:r>
            <a:r>
              <a:rPr lang="ar-EG" sz="8000" b="1" dirty="0"/>
              <a:t>)2 </a:t>
            </a:r>
          </a:p>
          <a:p>
            <a:pPr algn="ctr" rtl="1"/>
            <a:r>
              <a:rPr lang="ar-EG" sz="8000" b="1" dirty="0"/>
              <a:t>(وأنا يا </a:t>
            </a:r>
            <a:r>
              <a:rPr lang="ar-EG" sz="8000" b="1" dirty="0" err="1"/>
              <a:t>اخواني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يسوع </a:t>
            </a:r>
            <a:r>
              <a:rPr lang="ar-EG" sz="8000" b="1" dirty="0" err="1"/>
              <a:t>هناني</a:t>
            </a:r>
            <a:r>
              <a:rPr lang="ar-EG" sz="8000" b="1" dirty="0"/>
              <a:t>)2</a:t>
            </a:r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(أنا </a:t>
            </a:r>
            <a:r>
              <a:rPr lang="ar-EG" sz="7200" b="1" dirty="0" err="1">
                <a:solidFill>
                  <a:srgbClr val="00582A"/>
                </a:solidFill>
              </a:rPr>
              <a:t>رايح</a:t>
            </a:r>
            <a:r>
              <a:rPr lang="ar-EG" sz="7200" b="1" dirty="0">
                <a:solidFill>
                  <a:srgbClr val="00582A"/>
                </a:solidFill>
              </a:rPr>
              <a:t> وطني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</a:t>
            </a:r>
            <a:r>
              <a:rPr lang="ar-EG" sz="7200" b="1" dirty="0" err="1">
                <a:solidFill>
                  <a:srgbClr val="00582A"/>
                </a:solidFill>
              </a:rPr>
              <a:t>رايح</a:t>
            </a:r>
            <a:r>
              <a:rPr lang="ar-EG" sz="7200" b="1" dirty="0">
                <a:solidFill>
                  <a:srgbClr val="00582A"/>
                </a:solidFill>
              </a:rPr>
              <a:t> وطني)2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ويسوع الغالي هيجينا </a:t>
            </a:r>
            <a:r>
              <a:rPr lang="ar-EG" sz="7200" b="1" dirty="0" err="1">
                <a:solidFill>
                  <a:srgbClr val="00582A"/>
                </a:solidFill>
              </a:rPr>
              <a:t>تاني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ويسوع الغالي </a:t>
            </a:r>
            <a:r>
              <a:rPr lang="ar-EG" sz="7200" b="1" dirty="0" err="1">
                <a:solidFill>
                  <a:srgbClr val="00582A"/>
                </a:solidFill>
              </a:rPr>
              <a:t>هاشوفه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تاني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1809</TotalTime>
  <Words>168</Words>
  <Application>Microsoft Office PowerPoint</Application>
  <PresentationFormat>عرض على الشاشة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241</cp:revision>
  <dcterms:created xsi:type="dcterms:W3CDTF">2021-12-07T14:30:00Z</dcterms:created>
  <dcterms:modified xsi:type="dcterms:W3CDTF">2024-02-06T09:17:03Z</dcterms:modified>
</cp:coreProperties>
</file>