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3" r:id="rId3"/>
    <p:sldId id="404" r:id="rId4"/>
    <p:sldId id="409" r:id="rId5"/>
    <p:sldId id="405" r:id="rId6"/>
    <p:sldId id="410" r:id="rId7"/>
    <p:sldId id="406" r:id="rId8"/>
    <p:sldId id="411" r:id="rId9"/>
    <p:sldId id="407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انا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ساكن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فى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بلاد الهجرة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ساكن في بلاد الهجرة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في بلادي أنا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ولولا حبي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ماسيبتك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ديارنا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ساكن في بلاد الهجرة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في بلادي أنا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ولولا حبي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ماسيبتك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ديارنا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بلد المسيح أنا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وهو </a:t>
            </a:r>
            <a:r>
              <a:rPr lang="ar-EG" sz="8000" b="1" dirty="0" smtClean="0"/>
              <a:t>فخر بلادنا</a:t>
            </a:r>
          </a:p>
          <a:p>
            <a:pPr algn="ctr" rtl="1"/>
            <a:r>
              <a:rPr lang="ar-EG" sz="8000" b="1" dirty="0" err="1" smtClean="0"/>
              <a:t>اصله</a:t>
            </a:r>
            <a:r>
              <a:rPr lang="ar-EG" sz="8000" b="1" dirty="0" smtClean="0"/>
              <a:t> من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ياناس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إيجي </a:t>
            </a:r>
            <a:r>
              <a:rPr lang="ar-EG" sz="8000" b="1" dirty="0" smtClean="0"/>
              <a:t>يخلصني أنا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ساكن في بلاد الهجرة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في بلادي أنا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ولولا حبي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ماسيبتك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ديارنا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</a:p>
          <a:p>
            <a:pPr algn="ctr" rtl="1"/>
            <a:r>
              <a:rPr lang="ar-EG" sz="8000" b="1" dirty="0" smtClean="0"/>
              <a:t>قابلني ربي وخلصني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عيش </a:t>
            </a:r>
            <a:r>
              <a:rPr lang="ar-EG" sz="8000" b="1" dirty="0" err="1" smtClean="0"/>
              <a:t>الفنا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وأعطاني حياة أبدية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وملا </a:t>
            </a:r>
            <a:r>
              <a:rPr lang="ar-EG" sz="8000" b="1" dirty="0" smtClean="0"/>
              <a:t>قلبي حب وهنا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ساكن في بلاد الهجرة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في بلادي أنا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ولولا حبي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ماسيبتك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ديارنا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</a:p>
          <a:p>
            <a:pPr algn="ctr" rtl="1"/>
            <a:r>
              <a:rPr lang="ar-EG" sz="8000" b="1" dirty="0" smtClean="0"/>
              <a:t>وبإيماني انكشفت أسراري وشفت أتعاب وعنا</a:t>
            </a:r>
          </a:p>
          <a:p>
            <a:pPr algn="ctr" rtl="1"/>
            <a:r>
              <a:rPr lang="ar-EG" sz="8000" b="1" dirty="0" smtClean="0"/>
              <a:t>ربي وعدني بكتابة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أتعابك </a:t>
            </a:r>
            <a:r>
              <a:rPr lang="ar-EG" sz="8000" b="1" dirty="0" smtClean="0"/>
              <a:t>بحملها أنا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ساكن في بلاد الهجرة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وقلبي </a:t>
            </a:r>
            <a:r>
              <a:rPr lang="ar-EG" sz="8000" b="1" dirty="0" smtClean="0">
                <a:solidFill>
                  <a:srgbClr val="00582A"/>
                </a:solidFill>
              </a:rPr>
              <a:t>في بلادي أنا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ولولا حبي ليسوع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ماسيبتك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يا ديارنا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963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 </a:t>
            </a:r>
          </a:p>
          <a:p>
            <a:pPr algn="ctr" rtl="1"/>
            <a:r>
              <a:rPr lang="ar-EG" sz="8000" b="1" dirty="0" smtClean="0"/>
              <a:t>ويا </a:t>
            </a:r>
            <a:r>
              <a:rPr lang="ar-EG" sz="8000" b="1" dirty="0" err="1" smtClean="0"/>
              <a:t>جاي</a:t>
            </a:r>
            <a:r>
              <a:rPr lang="ar-EG" sz="8000" b="1" dirty="0" smtClean="0"/>
              <a:t> من عند الأهل وبلادي وأحبابنا</a:t>
            </a:r>
          </a:p>
          <a:p>
            <a:pPr algn="ctr" rtl="1"/>
            <a:r>
              <a:rPr lang="ar-EG" sz="8000" b="1" dirty="0" smtClean="0"/>
              <a:t>خبرني عنهم </a:t>
            </a:r>
            <a:r>
              <a:rPr lang="ar-EG" sz="8000" b="1" dirty="0" err="1" smtClean="0"/>
              <a:t>طمني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وخليلي </a:t>
            </a:r>
            <a:r>
              <a:rPr lang="ar-EG" sz="8000" b="1" dirty="0" smtClean="0"/>
              <a:t>في قلبي غنا</a:t>
            </a:r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139</Words>
  <Application>Microsoft Office PowerPoint</Application>
  <PresentationFormat>عرض على الشاشة (3:4)‏</PresentationFormat>
  <Paragraphs>56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255</cp:revision>
  <dcterms:created xsi:type="dcterms:W3CDTF">2021-12-07T14:30:00Z</dcterms:created>
  <dcterms:modified xsi:type="dcterms:W3CDTF">2022-06-08T09:55:25Z</dcterms:modified>
</cp:coreProperties>
</file>