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03" r:id="rId3"/>
    <p:sldId id="400" r:id="rId4"/>
    <p:sldId id="404" r:id="rId5"/>
    <p:sldId id="410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00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3234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أنا سلمت ليك الأمر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 smtClean="0"/>
              <a:t>ياللي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إديتني</a:t>
            </a:r>
            <a:r>
              <a:rPr lang="ar-EG" sz="8000" b="1" dirty="0" smtClean="0"/>
              <a:t> نور وحياة</a:t>
            </a:r>
            <a:br>
              <a:rPr lang="ar-EG" sz="8000" b="1" dirty="0" smtClean="0"/>
            </a:br>
            <a:r>
              <a:rPr lang="ar-EG" sz="8000" b="1" dirty="0" smtClean="0"/>
              <a:t>صليبك كان لي نجاة</a:t>
            </a:r>
            <a:br>
              <a:rPr lang="ar-EG" sz="8000" b="1" dirty="0" smtClean="0"/>
            </a:br>
            <a:r>
              <a:rPr lang="ar-EG" sz="8000" b="1" dirty="0" smtClean="0"/>
              <a:t>أنا واثق </a:t>
            </a:r>
            <a:r>
              <a:rPr lang="ar-EG" sz="8000" b="1" dirty="0" err="1" smtClean="0"/>
              <a:t>هاتكمل</a:t>
            </a:r>
            <a:r>
              <a:rPr lang="ar-EG" sz="8000" b="1" dirty="0" smtClean="0"/>
              <a:t> تعمل</a:t>
            </a:r>
            <a:br>
              <a:rPr lang="ar-EG" sz="8000" b="1" dirty="0" smtClean="0"/>
            </a:br>
            <a:r>
              <a:rPr lang="ar-EG" sz="8000" b="1" dirty="0" smtClean="0"/>
              <a:t>أكتر </a:t>
            </a:r>
            <a:r>
              <a:rPr lang="ar-EG" sz="8000" b="1" dirty="0" err="1" smtClean="0"/>
              <a:t>م</a:t>
            </a:r>
            <a:r>
              <a:rPr lang="ar-EG" sz="8000" b="1" dirty="0" smtClean="0"/>
              <a:t> اللي إحنا طلبناه</a:t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6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أنا سلمت ليك الأمر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ترتب قدامي العمر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تنصحني وترشدني طريقي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وتثبتني فوق الصخر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387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يا إلهي يا أعز حبيب</a:t>
            </a:r>
            <a:br>
              <a:rPr lang="ar-EG" sz="8000" b="1" dirty="0" smtClean="0"/>
            </a:br>
            <a:r>
              <a:rPr lang="ar-EG" sz="8000" b="1" dirty="0" smtClean="0"/>
              <a:t>شوق قلبي تكون لي مجيب</a:t>
            </a:r>
            <a:br>
              <a:rPr lang="ar-EG" sz="8000" b="1" dirty="0" smtClean="0"/>
            </a:br>
            <a:r>
              <a:rPr lang="ar-EG" sz="8000" b="1" dirty="0" smtClean="0"/>
              <a:t>تبقى </a:t>
            </a:r>
            <a:r>
              <a:rPr lang="ar-EG" sz="8000" b="1" dirty="0" err="1" smtClean="0"/>
              <a:t>إنت</a:t>
            </a:r>
            <a:r>
              <a:rPr lang="ar-EG" sz="8000" b="1" dirty="0" smtClean="0"/>
              <a:t> في حياتي الأول</a:t>
            </a:r>
            <a:br>
              <a:rPr lang="ar-EG" sz="8000" b="1" dirty="0" smtClean="0"/>
            </a:br>
            <a:r>
              <a:rPr lang="ar-EG" sz="8000" b="1" dirty="0" smtClean="0"/>
              <a:t>والآخر وأغلى نصيب</a:t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6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أنا سلمت ليك الأمر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ترتب قدامي العمر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تنصحني وترشدني طريقي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وتثبتني فوق الصخر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1825</TotalTime>
  <Words>22</Words>
  <Application>Microsoft Office PowerPoint</Application>
  <PresentationFormat>عرض على الشاشة (3:4)‏</PresentationFormat>
  <Paragraphs>6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245</cp:revision>
  <dcterms:created xsi:type="dcterms:W3CDTF">2021-12-07T14:30:00Z</dcterms:created>
  <dcterms:modified xsi:type="dcterms:W3CDTF">2022-05-31T14:09:35Z</dcterms:modified>
</cp:coreProperties>
</file>