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10" r:id="rId4"/>
    <p:sldId id="400" r:id="rId5"/>
    <p:sldId id="411" r:id="rId6"/>
    <p:sldId id="404" r:id="rId7"/>
    <p:sldId id="405" r:id="rId8"/>
    <p:sldId id="40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10"/>
            <p14:sldId id="400"/>
            <p14:sldId id="411"/>
            <p14:sldId id="404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شفت بستان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2477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أنا شفت بستان </a:t>
            </a:r>
            <a:endParaRPr lang="ar-EG" sz="8000" b="1" dirty="0"/>
          </a:p>
          <a:p>
            <a:pPr algn="ctr" rtl="1"/>
            <a:r>
              <a:rPr lang="ar-SA" sz="8000" b="1" dirty="0"/>
              <a:t>وبقيت سرحان</a:t>
            </a:r>
          </a:p>
          <a:p>
            <a:pPr algn="ctr" rtl="1"/>
            <a:r>
              <a:rPr lang="ar-SA" sz="8000" b="1" dirty="0"/>
              <a:t>في الورود والأزهار </a:t>
            </a:r>
            <a:endParaRPr lang="ar-EG" sz="8000" b="1" dirty="0"/>
          </a:p>
          <a:p>
            <a:pPr algn="ctr" rtl="1"/>
            <a:r>
              <a:rPr lang="ar-SA" sz="8000" b="1" dirty="0"/>
              <a:t>من كل الألوان</a:t>
            </a:r>
          </a:p>
          <a:p>
            <a:pPr algn="ctr"/>
            <a:br>
              <a:rPr lang="ar-SA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وسمعت العصافير </a:t>
            </a:r>
            <a:endParaRPr lang="ar-EG" sz="8000" b="1" dirty="0"/>
          </a:p>
          <a:p>
            <a:pPr algn="ctr" rtl="1"/>
            <a:r>
              <a:rPr lang="ar-SA" sz="8000" b="1" dirty="0"/>
              <a:t>بتقول ألحان</a:t>
            </a:r>
          </a:p>
          <a:p>
            <a:pPr algn="ctr" rtl="1"/>
            <a:r>
              <a:rPr lang="ar-SA" sz="8000" b="1" dirty="0"/>
              <a:t>والشمس </a:t>
            </a:r>
            <a:r>
              <a:rPr lang="ar-SA" sz="8000" b="1" dirty="0" err="1"/>
              <a:t>بتصبح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علي كل الأغصان</a:t>
            </a:r>
          </a:p>
          <a:p>
            <a:pPr algn="ctr"/>
            <a:br>
              <a:rPr lang="ar-SA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93649"/>
            <a:ext cx="998219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 واليوم </a:t>
            </a:r>
            <a:r>
              <a:rPr lang="ar-SA" sz="7200" b="1" dirty="0" err="1"/>
              <a:t>بيقول</a:t>
            </a:r>
            <a:r>
              <a:rPr lang="ar-SA" sz="7200" b="1" dirty="0"/>
              <a:t> </a:t>
            </a:r>
            <a:r>
              <a:rPr lang="ar-SA" sz="7200" b="1" dirty="0" err="1"/>
              <a:t>للتاني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 err="1"/>
              <a:t>شوف</a:t>
            </a:r>
            <a:r>
              <a:rPr lang="ar-SA" sz="7200" b="1" dirty="0"/>
              <a:t> الله إيه أدانى)2</a:t>
            </a:r>
          </a:p>
          <a:p>
            <a:pPr algn="ctr" rtl="1"/>
            <a:r>
              <a:rPr lang="ar-SA" sz="7200" b="1" dirty="0"/>
              <a:t>(وشفت النملة </a:t>
            </a:r>
            <a:endParaRPr lang="ar-EG" sz="7200" b="1" dirty="0"/>
          </a:p>
          <a:p>
            <a:pPr algn="ctr" rtl="1"/>
            <a:r>
              <a:rPr lang="ar-EG" sz="7200" b="1" dirty="0"/>
              <a:t>  </a:t>
            </a:r>
            <a:r>
              <a:rPr lang="ar-SA" sz="7200" b="1" dirty="0"/>
              <a:t>مشغولة بشغله)2</a:t>
            </a:r>
          </a:p>
          <a:p>
            <a:pPr algn="ctr"/>
            <a:br>
              <a:rPr lang="ar-SA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27967"/>
            <a:ext cx="9982199" cy="6696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( والنحلة </a:t>
            </a:r>
            <a:r>
              <a:rPr lang="ar-SA" sz="7200" b="1" dirty="0" err="1"/>
              <a:t>بتعمل</a:t>
            </a:r>
            <a:r>
              <a:rPr lang="ar-SA" sz="7200" b="1" dirty="0"/>
              <a:t> بيت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من الشمع </a:t>
            </a:r>
            <a:r>
              <a:rPr lang="ar-SA" sz="7200" b="1" dirty="0" err="1"/>
              <a:t>بتعمل</a:t>
            </a:r>
            <a:r>
              <a:rPr lang="ar-SA" sz="7200" b="1" dirty="0"/>
              <a:t> بيت)2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114047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3000"/>
            <a:ext cx="9982199" cy="9843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وأنا لما شفت البستان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بقيت سرحان يا ربي</a:t>
            </a:r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(أسمع صوتك الجميل</a:t>
            </a:r>
          </a:p>
          <a:p>
            <a:pPr algn="ctr" rtl="1"/>
            <a:r>
              <a:rPr lang="ar-SA" sz="7200" b="1" dirty="0"/>
              <a:t>صبح وظهر وعصر وليل</a:t>
            </a:r>
          </a:p>
          <a:p>
            <a:pPr algn="ctr" rtl="1"/>
            <a:r>
              <a:rPr lang="ar-SA" sz="7200" b="1" dirty="0"/>
              <a:t>وأسبحك كل يوم</a:t>
            </a:r>
            <a:endParaRPr lang="ar-EG" sz="7200" b="1" dirty="0"/>
          </a:p>
          <a:p>
            <a:pPr algn="ctr" rtl="1"/>
            <a:r>
              <a:rPr lang="ar-SA" sz="7200" b="1" dirty="0"/>
              <a:t> مع الشمس والنجوم)2</a:t>
            </a:r>
          </a:p>
          <a:p>
            <a:pPr algn="ctr"/>
            <a:br>
              <a:rPr lang="ar-SA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323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(حتى الأنهار </a:t>
            </a:r>
            <a:r>
              <a:rPr lang="ar-SA" sz="7200" b="1" dirty="0" err="1"/>
              <a:t>بتصقف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 err="1"/>
              <a:t>بتصقف</a:t>
            </a:r>
            <a:r>
              <a:rPr lang="ar-SA" sz="7200" b="1" dirty="0"/>
              <a:t> </a:t>
            </a:r>
            <a:r>
              <a:rPr lang="ar-SA" sz="7200" b="1" dirty="0" err="1"/>
              <a:t>لك</a:t>
            </a:r>
            <a:r>
              <a:rPr lang="ar-SA" sz="7200" b="1" dirty="0"/>
              <a:t> </a:t>
            </a:r>
            <a:r>
              <a:rPr lang="ar-SA" sz="7200" b="1" dirty="0" err="1"/>
              <a:t>بايديها</a:t>
            </a:r>
            <a:endParaRPr lang="ar-SA" sz="7200" b="1" dirty="0"/>
          </a:p>
          <a:p>
            <a:pPr algn="ctr" rtl="1"/>
            <a:r>
              <a:rPr lang="ar-SA" sz="7200" b="1" dirty="0"/>
              <a:t> </a:t>
            </a:r>
            <a:r>
              <a:rPr lang="ar-SA" sz="7200" b="1" dirty="0" err="1"/>
              <a:t>وبترفعلك</a:t>
            </a:r>
            <a:r>
              <a:rPr lang="ar-SA" sz="7200" b="1" dirty="0"/>
              <a:t> أصواتها </a:t>
            </a:r>
            <a:endParaRPr lang="ar-EG" sz="7200" b="1" dirty="0"/>
          </a:p>
          <a:p>
            <a:pPr algn="ctr" rtl="1"/>
            <a:r>
              <a:rPr lang="ar-SA" sz="7200" b="1" dirty="0"/>
              <a:t>وكمان أنا </a:t>
            </a:r>
            <a:r>
              <a:rPr lang="ar-SA" sz="7200" b="1" dirty="0" err="1"/>
              <a:t>معاها</a:t>
            </a:r>
            <a:r>
              <a:rPr lang="ar-SA" sz="7200" b="1" dirty="0"/>
              <a:t>)2</a:t>
            </a:r>
          </a:p>
          <a:p>
            <a:pPr algn="ctr"/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99</Words>
  <Application>Microsoft Office PowerPoint</Application>
  <PresentationFormat>عرض على الشاشة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247</cp:revision>
  <dcterms:created xsi:type="dcterms:W3CDTF">2021-12-07T14:30:00Z</dcterms:created>
  <dcterms:modified xsi:type="dcterms:W3CDTF">2024-02-06T09:42:25Z</dcterms:modified>
</cp:coreProperties>
</file>