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1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</a:t>
            </a:r>
            <a:r>
              <a:rPr lang="ar-EG" sz="6600" b="1" dirty="0" smtClean="0"/>
              <a:t>صنعت </a:t>
            </a:r>
            <a:r>
              <a:rPr lang="ar-EG" sz="6600" b="1" dirty="0" err="1" smtClean="0"/>
              <a:t>لك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أنا صنعت </a:t>
            </a:r>
            <a:r>
              <a:rPr lang="ar-EG" sz="8800" b="1" dirty="0" err="1" smtClean="0"/>
              <a:t>لك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أنا </a:t>
            </a:r>
            <a:r>
              <a:rPr lang="ar-EG" sz="8800" b="1" dirty="0" smtClean="0"/>
              <a:t>من أجلك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قد </a:t>
            </a:r>
            <a:r>
              <a:rPr lang="ar-EG" sz="8800" b="1" dirty="0" smtClean="0"/>
              <a:t>خلقت </a:t>
            </a:r>
            <a:r>
              <a:rPr lang="ar-EG" sz="8800" b="1" dirty="0" smtClean="0"/>
              <a:t>لمجدك</a:t>
            </a:r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لن أكون لغيرك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1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17</Words>
  <Application>Microsoft Office PowerPoint</Application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2022-05-31T14:17:24Z</dcterms:modified>
</cp:coreProperties>
</file>