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5" r:id="rId3"/>
    <p:sldId id="335" r:id="rId4"/>
    <p:sldId id="373" r:id="rId5"/>
    <p:sldId id="364" r:id="rId6"/>
    <p:sldId id="366" r:id="rId7"/>
    <p:sldId id="365" r:id="rId8"/>
    <p:sldId id="367" r:id="rId9"/>
    <p:sldId id="370" r:id="rId10"/>
    <p:sldId id="372" r:id="rId11"/>
    <p:sldId id="368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63" d="100"/>
          <a:sy n="63" d="100"/>
        </p:scale>
        <p:origin x="68" y="1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76200" y="1066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يا رب اسمع صلاتي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914400"/>
            <a:ext cx="9220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/>
              <a:t>أنا طلبي اني أشوف المجد</a:t>
            </a:r>
            <a:br>
              <a:rPr lang="ar-EG" sz="6000" b="1" dirty="0"/>
            </a:br>
            <a:r>
              <a:rPr lang="ar-EG" sz="6000" b="1" dirty="0"/>
              <a:t>أملي اني أشوفك</a:t>
            </a:r>
            <a:br>
              <a:rPr lang="ar-EG" sz="6000" b="1" dirty="0"/>
            </a:br>
            <a:r>
              <a:rPr lang="ar-EG" sz="6000" b="1" dirty="0"/>
              <a:t>وحتى ان آخر باب اتسد</a:t>
            </a:r>
            <a:br>
              <a:rPr lang="ar-EG" sz="6000" b="1" dirty="0"/>
            </a:br>
            <a:r>
              <a:rPr lang="ar-EG" sz="6000" b="1" dirty="0"/>
              <a:t>هلمس هدب ثوبك</a:t>
            </a:r>
            <a:br>
              <a:rPr lang="ar-EG" sz="6000" b="1" dirty="0"/>
            </a:br>
            <a:r>
              <a:rPr lang="ar-EG" sz="6000" b="1" dirty="0"/>
              <a:t>أنا هلمس هدب ثوبك</a:t>
            </a:r>
            <a:endParaRPr lang="en-US" sz="6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408087"/>
            <a:ext cx="92202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انت شافي نفسي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انت شافي جسدي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 انت طبيبي</a:t>
            </a:r>
            <a:endParaRPr lang="en-US" sz="8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/>
              <a:t>يا رب اسمع صلاتي</a:t>
            </a:r>
            <a:br>
              <a:rPr lang="ar-EG" sz="7200" b="1" dirty="0"/>
            </a:br>
            <a:r>
              <a:rPr lang="ar-EG" sz="7200" b="1" dirty="0"/>
              <a:t>اقبل و استجيب</a:t>
            </a:r>
            <a:br>
              <a:rPr lang="ar-EG" sz="7200" b="1" dirty="0"/>
            </a:br>
            <a:r>
              <a:rPr lang="ar-EG" sz="7200" b="1" dirty="0"/>
              <a:t>تعال و زور حياتي</a:t>
            </a:r>
            <a:br>
              <a:rPr lang="ar-EG" sz="7200" b="1" dirty="0"/>
            </a:br>
            <a:r>
              <a:rPr lang="ar-EG" sz="7200" b="1" dirty="0"/>
              <a:t>و املاها لهيب</a:t>
            </a:r>
            <a:endParaRPr lang="ar-SA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1006019"/>
            <a:ext cx="9220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/>
              <a:t>أنا طلبي اني أشوف المجد</a:t>
            </a:r>
            <a:br>
              <a:rPr lang="ar-EG" sz="6000" b="1" dirty="0"/>
            </a:br>
            <a:r>
              <a:rPr lang="ar-EG" sz="6000" b="1" dirty="0"/>
              <a:t>أملي اني أشوفك</a:t>
            </a:r>
            <a:br>
              <a:rPr lang="ar-EG" sz="6000" b="1" dirty="0"/>
            </a:br>
            <a:r>
              <a:rPr lang="ar-EG" sz="6000" b="1" dirty="0"/>
              <a:t>و حتى ان آخر باب اتسد</a:t>
            </a:r>
            <a:br>
              <a:rPr lang="ar-EG" sz="6000" b="1" dirty="0"/>
            </a:br>
            <a:r>
              <a:rPr lang="ar-EG" sz="6000" b="1" dirty="0"/>
              <a:t>هلمس هدب ثوبك</a:t>
            </a:r>
            <a:br>
              <a:rPr lang="ar-EG" sz="6000" b="1" dirty="0"/>
            </a:br>
            <a:r>
              <a:rPr lang="ar-EG" sz="6000" b="1" dirty="0"/>
              <a:t>أنا هلمس هدب ثوبك</a:t>
            </a:r>
            <a:endParaRPr lang="en-US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408087"/>
            <a:ext cx="92202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انت شافي نفسي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انت شافي جسدي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 انت طبيبي</a:t>
            </a: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-922548"/>
            <a:ext cx="92202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br>
              <a:rPr lang="ar-EG" sz="7200" b="1" dirty="0"/>
            </a:br>
            <a:r>
              <a:rPr lang="ar-EG" sz="7200" b="1" dirty="0"/>
              <a:t>انت إله عظيم ... انت إلهي</a:t>
            </a:r>
            <a:br>
              <a:rPr lang="ar-EG" sz="7200" b="1" dirty="0"/>
            </a:br>
            <a:r>
              <a:rPr lang="ar-EG" sz="7200" b="1" dirty="0"/>
              <a:t>معاك مفيش مستحيل</a:t>
            </a:r>
            <a:br>
              <a:rPr lang="ar-EG" sz="7200" b="1" dirty="0"/>
            </a:br>
            <a:r>
              <a:rPr lang="ar-EG" sz="7200" b="1" dirty="0"/>
              <a:t>تحييني من مماتي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381000"/>
            <a:ext cx="92202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انت إلهي ... انت إلهي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 انت إلهي</a:t>
            </a:r>
            <a:br>
              <a:rPr lang="ar-EG" sz="8000" b="1" dirty="0"/>
            </a:br>
            <a:r>
              <a:rPr lang="ar-EG" sz="8000" b="1" dirty="0"/>
              <a:t>انت يسوع الفادي</a:t>
            </a: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7051"/>
            <a:ext cx="9220200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انت واهب الحياة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 انت ليّ طوق نجاة</a:t>
            </a:r>
            <a:br>
              <a:rPr lang="ar-EG" sz="8000" b="1" dirty="0"/>
            </a:br>
            <a:r>
              <a:rPr lang="ar-EG" sz="8000" b="1" dirty="0"/>
              <a:t>وف ايدك ظروفي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" y="357661"/>
            <a:ext cx="91440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انت بتدّي سلام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 انت فيك الأمان</a:t>
            </a:r>
            <a:br>
              <a:rPr lang="ar-EG" sz="8000" b="1" dirty="0"/>
            </a:br>
            <a:r>
              <a:rPr lang="ar-EG" sz="8000" b="1" dirty="0"/>
              <a:t>انت ماحي خوفي</a:t>
            </a:r>
            <a:endParaRPr lang="en-US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4538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أنا بس محتاج لصوتك</a:t>
            </a:r>
            <a:br>
              <a:rPr lang="ar-EG" sz="8000" b="1" dirty="0"/>
            </a:br>
            <a:r>
              <a:rPr lang="ar-EG" sz="8000" b="1" dirty="0"/>
              <a:t>أنا هدفي رضاك وخوفك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150</Words>
  <Application>Microsoft Office PowerPoint</Application>
  <PresentationFormat>عرض على الشاشة (4:3)</PresentationFormat>
  <Paragraphs>19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121</cp:revision>
  <dcterms:created xsi:type="dcterms:W3CDTF">2021-12-07T14:30:00Z</dcterms:created>
  <dcterms:modified xsi:type="dcterms:W3CDTF">2024-02-06T09:55:16Z</dcterms:modified>
</cp:coreProperties>
</file>