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04" r:id="rId3"/>
    <p:sldId id="410" r:id="rId4"/>
    <p:sldId id="403" r:id="rId5"/>
    <p:sldId id="421" r:id="rId6"/>
    <p:sldId id="419" r:id="rId7"/>
    <p:sldId id="420" r:id="rId8"/>
    <p:sldId id="413" r:id="rId9"/>
    <p:sldId id="422" r:id="rId10"/>
    <p:sldId id="423" r:id="rId11"/>
    <p:sldId id="416" r:id="rId12"/>
    <p:sldId id="424" r:id="rId13"/>
    <p:sldId id="425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4"/>
            <p14:sldId id="410"/>
            <p14:sldId id="403"/>
            <p14:sldId id="421"/>
            <p14:sldId id="419"/>
            <p14:sldId id="420"/>
            <p14:sldId id="413"/>
            <p14:sldId id="422"/>
            <p14:sldId id="423"/>
            <p14:sldId id="416"/>
            <p14:sldId id="424"/>
            <p14:sldId id="4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5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انا</a:t>
            </a:r>
            <a:r>
              <a:rPr lang="ar-EG" sz="6600" b="1" dirty="0"/>
              <a:t> عارف أنا أبقى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09543"/>
            <a:ext cx="9982199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عارف أنا </a:t>
            </a:r>
            <a:r>
              <a:rPr lang="ar-EG" sz="7200" b="1" dirty="0" err="1">
                <a:solidFill>
                  <a:srgbClr val="00582A"/>
                </a:solidFill>
              </a:rPr>
              <a:t>هبقى</a:t>
            </a:r>
            <a:r>
              <a:rPr lang="ar-EG" sz="7200" b="1" dirty="0">
                <a:solidFill>
                  <a:srgbClr val="00582A"/>
                </a:solidFill>
              </a:rPr>
              <a:t> فين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هو اللي ضامني ليه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الله وعدني أنا صدقته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دا</a:t>
            </a:r>
            <a:r>
              <a:rPr lang="ar-EG" sz="7200" b="1" dirty="0">
                <a:solidFill>
                  <a:srgbClr val="00582A"/>
                </a:solidFill>
              </a:rPr>
              <a:t> كلامه سيف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6348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151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6000" b="1" dirty="0"/>
              <a:t>إن حاول </a:t>
            </a:r>
            <a:r>
              <a:rPr lang="ar-EG" sz="6000" b="1" dirty="0" err="1"/>
              <a:t>تاني</a:t>
            </a:r>
            <a:r>
              <a:rPr lang="ar-EG" sz="6000" b="1" dirty="0"/>
              <a:t> إبليس إنه يفشلني</a:t>
            </a:r>
          </a:p>
          <a:p>
            <a:pPr algn="ctr" rtl="1"/>
            <a:r>
              <a:rPr lang="ar-EG" sz="6000" b="1" dirty="0" err="1"/>
              <a:t>هارفع</a:t>
            </a:r>
            <a:r>
              <a:rPr lang="ar-EG" sz="6000" b="1" dirty="0"/>
              <a:t> عيني قوام ناحية اللي </a:t>
            </a:r>
            <a:r>
              <a:rPr lang="ar-EG" sz="6000" b="1" dirty="0" err="1"/>
              <a:t>حاميني</a:t>
            </a:r>
            <a:endParaRPr lang="ar-EG" sz="6000" b="1" dirty="0"/>
          </a:p>
          <a:p>
            <a:pPr algn="ctr" rtl="1"/>
            <a:r>
              <a:rPr lang="ar-EG" sz="6000" b="1" dirty="0"/>
              <a:t>إلهي يقدر إنه يفشل عدوي</a:t>
            </a:r>
          </a:p>
          <a:p>
            <a:pPr algn="ctr" rtl="1"/>
            <a:r>
              <a:rPr lang="ar-EG" sz="6000" b="1" dirty="0"/>
              <a:t>وينجح عمله </a:t>
            </a:r>
            <a:r>
              <a:rPr lang="ar-EG" sz="6000" b="1" dirty="0" err="1"/>
              <a:t>جوايا</a:t>
            </a:r>
            <a:r>
              <a:rPr lang="ar-EG" sz="6000" b="1" dirty="0"/>
              <a:t> وينجحني</a:t>
            </a:r>
          </a:p>
          <a:p>
            <a:pPr algn="ctr"/>
            <a:br>
              <a:rPr lang="ar-EG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06628"/>
            <a:ext cx="9982199" cy="9956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 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 </a:t>
            </a:r>
            <a:r>
              <a:rPr lang="ar-EG" sz="7200" b="1" dirty="0">
                <a:solidFill>
                  <a:srgbClr val="00582A"/>
                </a:solidFill>
              </a:rPr>
              <a:t>أنا عارف أنا أبقى </a:t>
            </a:r>
            <a:r>
              <a:rPr lang="ar-EG" sz="7200" b="1" dirty="0" err="1">
                <a:solidFill>
                  <a:srgbClr val="00582A"/>
                </a:solidFill>
              </a:rPr>
              <a:t>مين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عارف اللي آمنت بيه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الله أبويا وأنا </a:t>
            </a:r>
            <a:r>
              <a:rPr lang="ar-EG" sz="7200" b="1" dirty="0" err="1">
                <a:solidFill>
                  <a:srgbClr val="00582A"/>
                </a:solidFill>
              </a:rPr>
              <a:t>إبنه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وغير كده زيف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199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2487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09543"/>
            <a:ext cx="9982199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عارف أنا </a:t>
            </a:r>
            <a:r>
              <a:rPr lang="ar-EG" sz="7200" b="1" dirty="0" err="1">
                <a:solidFill>
                  <a:srgbClr val="00582A"/>
                </a:solidFill>
              </a:rPr>
              <a:t>هبقى</a:t>
            </a:r>
            <a:r>
              <a:rPr lang="ar-EG" sz="7200" b="1" dirty="0">
                <a:solidFill>
                  <a:srgbClr val="00582A"/>
                </a:solidFill>
              </a:rPr>
              <a:t> فين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هو اللي ضامني ليه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الله وعدني أنا صدقته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دا</a:t>
            </a:r>
            <a:r>
              <a:rPr lang="ar-EG" sz="7200" b="1" dirty="0">
                <a:solidFill>
                  <a:srgbClr val="00582A"/>
                </a:solidFill>
              </a:rPr>
              <a:t> كلامه سيف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9700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06628"/>
            <a:ext cx="9982199" cy="9956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 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 </a:t>
            </a:r>
            <a:r>
              <a:rPr lang="ar-EG" sz="7200" b="1" dirty="0">
                <a:solidFill>
                  <a:srgbClr val="00582A"/>
                </a:solidFill>
              </a:rPr>
              <a:t>أنا عارف أنا أبقى </a:t>
            </a:r>
            <a:r>
              <a:rPr lang="ar-EG" sz="7200" b="1" dirty="0" err="1">
                <a:solidFill>
                  <a:srgbClr val="00582A"/>
                </a:solidFill>
              </a:rPr>
              <a:t>مين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عارف اللي آمنت بيه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الله أبويا وأنا </a:t>
            </a:r>
            <a:r>
              <a:rPr lang="ar-EG" sz="7200" b="1" dirty="0" err="1">
                <a:solidFill>
                  <a:srgbClr val="00582A"/>
                </a:solidFill>
              </a:rPr>
              <a:t>إبنه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وغير كده زيف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199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09543"/>
            <a:ext cx="9982199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عارف أنا </a:t>
            </a:r>
            <a:r>
              <a:rPr lang="ar-EG" sz="7200" b="1" dirty="0" err="1">
                <a:solidFill>
                  <a:srgbClr val="00582A"/>
                </a:solidFill>
              </a:rPr>
              <a:t>هبقى</a:t>
            </a:r>
            <a:r>
              <a:rPr lang="ar-EG" sz="7200" b="1" dirty="0">
                <a:solidFill>
                  <a:srgbClr val="00582A"/>
                </a:solidFill>
              </a:rPr>
              <a:t> فين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هو اللي ضامني ليه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الله وعدني أنا صدقته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دا</a:t>
            </a:r>
            <a:r>
              <a:rPr lang="ar-EG" sz="7200" b="1" dirty="0">
                <a:solidFill>
                  <a:srgbClr val="00582A"/>
                </a:solidFill>
              </a:rPr>
              <a:t> كلامه سيف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44048"/>
            <a:ext cx="9982199" cy="8989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وإن جت خطية حاربتني وغلبتني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هاجري قوام ناحية حضنه وارتمي فيه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err="1"/>
              <a:t>هقوم</a:t>
            </a:r>
            <a:r>
              <a:rPr lang="ar-EG" sz="5400" b="1" dirty="0"/>
              <a:t> أقوله أنا نادم ودا من قلبي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أمين وعادل </a:t>
            </a:r>
            <a:r>
              <a:rPr lang="ar-EG" sz="5400" b="1" dirty="0" err="1"/>
              <a:t>يغفرلي</a:t>
            </a:r>
            <a:r>
              <a:rPr lang="ar-EG" sz="5400" b="1" dirty="0"/>
              <a:t> ويطهرني</a:t>
            </a:r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44048"/>
            <a:ext cx="9982199" cy="8989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وإن جت خطية حاربتني وغلبتني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هاجري قوام ناحية حضنه وارتمي فيه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err="1"/>
              <a:t>هقوم</a:t>
            </a:r>
            <a:r>
              <a:rPr lang="ar-EG" sz="5400" b="1" dirty="0"/>
              <a:t> أقوله أنا نادم ودا من قلبي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أمين وعادل </a:t>
            </a:r>
            <a:r>
              <a:rPr lang="ar-EG" sz="5400" b="1" dirty="0" err="1"/>
              <a:t>يغفرلي</a:t>
            </a:r>
            <a:r>
              <a:rPr lang="ar-EG" sz="5400" b="1" dirty="0"/>
              <a:t> ويطهرني</a:t>
            </a:r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0226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06628"/>
            <a:ext cx="9982199" cy="9956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 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 </a:t>
            </a:r>
            <a:r>
              <a:rPr lang="ar-EG" sz="7200" b="1" dirty="0">
                <a:solidFill>
                  <a:srgbClr val="00582A"/>
                </a:solidFill>
              </a:rPr>
              <a:t>أنا عارف أنا أبقى </a:t>
            </a:r>
            <a:r>
              <a:rPr lang="ar-EG" sz="7200" b="1" dirty="0" err="1">
                <a:solidFill>
                  <a:srgbClr val="00582A"/>
                </a:solidFill>
              </a:rPr>
              <a:t>مين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عارف اللي آمنت بيه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الله أبويا وأنا </a:t>
            </a:r>
            <a:r>
              <a:rPr lang="ar-EG" sz="7200" b="1" dirty="0" err="1">
                <a:solidFill>
                  <a:srgbClr val="00582A"/>
                </a:solidFill>
              </a:rPr>
              <a:t>إبنه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وغير كده زيف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199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86720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09543"/>
            <a:ext cx="9982199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عارف أنا </a:t>
            </a:r>
            <a:r>
              <a:rPr lang="ar-EG" sz="7200" b="1" dirty="0" err="1">
                <a:solidFill>
                  <a:srgbClr val="00582A"/>
                </a:solidFill>
              </a:rPr>
              <a:t>هبقى</a:t>
            </a:r>
            <a:r>
              <a:rPr lang="ar-EG" sz="7200" b="1" dirty="0">
                <a:solidFill>
                  <a:srgbClr val="00582A"/>
                </a:solidFill>
              </a:rPr>
              <a:t> فين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هو اللي ضامني ليه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الله وعدني أنا صدقته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دا</a:t>
            </a:r>
            <a:r>
              <a:rPr lang="ar-EG" sz="7200" b="1" dirty="0">
                <a:solidFill>
                  <a:srgbClr val="00582A"/>
                </a:solidFill>
              </a:rPr>
              <a:t> كلامه سيف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4394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8829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6000" b="1" dirty="0"/>
              <a:t>وإن حاول العالم إنه يشدني</a:t>
            </a:r>
          </a:p>
          <a:p>
            <a:pPr algn="ctr" rtl="1"/>
            <a:r>
              <a:rPr lang="ar-EG" sz="5400" b="1" dirty="0" err="1"/>
              <a:t>هقوله</a:t>
            </a:r>
            <a:r>
              <a:rPr lang="ar-EG" sz="5400" b="1" dirty="0"/>
              <a:t> </a:t>
            </a:r>
            <a:r>
              <a:rPr lang="ar-EG" sz="5400" b="1" dirty="0" err="1"/>
              <a:t>لأ</a:t>
            </a:r>
            <a:r>
              <a:rPr lang="ar-EG" sz="5400" b="1" dirty="0"/>
              <a:t> أصل أنا ثابت في اللي فداني</a:t>
            </a:r>
          </a:p>
          <a:p>
            <a:pPr algn="ctr" rtl="1"/>
            <a:r>
              <a:rPr lang="ar-EG" sz="5400" b="1" dirty="0"/>
              <a:t>أنا </a:t>
            </a:r>
            <a:r>
              <a:rPr lang="ar-EG" sz="5400" b="1" dirty="0" err="1"/>
              <a:t>إبن</a:t>
            </a:r>
            <a:r>
              <a:rPr lang="ar-EG" sz="5400" b="1" dirty="0"/>
              <a:t> غالي وقيمتي في اللي </a:t>
            </a:r>
            <a:r>
              <a:rPr lang="ar-EG" sz="5400" b="1" dirty="0" err="1"/>
              <a:t>إشتراني</a:t>
            </a:r>
            <a:endParaRPr lang="ar-EG" sz="5400" b="1" dirty="0"/>
          </a:p>
          <a:p>
            <a:pPr algn="ctr" rtl="1"/>
            <a:r>
              <a:rPr lang="ar-EG" sz="6000" b="1" dirty="0"/>
              <a:t>راح أقضي عمري وأنا واثق </a:t>
            </a:r>
          </a:p>
          <a:p>
            <a:pPr algn="ctr" rtl="1"/>
            <a:r>
              <a:rPr lang="ar-EG" sz="6000" b="1" dirty="0"/>
              <a:t>أنا أبقى </a:t>
            </a:r>
            <a:r>
              <a:rPr lang="ar-EG" sz="6000" b="1" dirty="0" err="1"/>
              <a:t>مين</a:t>
            </a:r>
            <a:endParaRPr lang="ar-EG" sz="6000" b="1" dirty="0"/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06628"/>
            <a:ext cx="9982199" cy="9956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 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 </a:t>
            </a:r>
            <a:r>
              <a:rPr lang="ar-EG" sz="7200" b="1" dirty="0">
                <a:solidFill>
                  <a:srgbClr val="00582A"/>
                </a:solidFill>
              </a:rPr>
              <a:t>أنا عارف أنا أبقى </a:t>
            </a:r>
            <a:r>
              <a:rPr lang="ar-EG" sz="7200" b="1" dirty="0" err="1">
                <a:solidFill>
                  <a:srgbClr val="00582A"/>
                </a:solidFill>
              </a:rPr>
              <a:t>مين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عارف اللي آمنت بيه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الله أبويا وأنا </a:t>
            </a:r>
            <a:r>
              <a:rPr lang="ar-EG" sz="7200" b="1" dirty="0" err="1">
                <a:solidFill>
                  <a:srgbClr val="00582A"/>
                </a:solidFill>
              </a:rPr>
              <a:t>إبنه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وغير كده زيف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199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3374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1829</TotalTime>
  <Words>262</Words>
  <Application>Microsoft Office PowerPoint</Application>
  <PresentationFormat>عرض على الشاشة 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246</cp:revision>
  <dcterms:created xsi:type="dcterms:W3CDTF">2021-12-07T14:30:00Z</dcterms:created>
  <dcterms:modified xsi:type="dcterms:W3CDTF">2024-02-06T09:59:15Z</dcterms:modified>
</cp:coreProperties>
</file>