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عارف إنك هنا جنبي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أنا عارف إنك هنا جنبي</a:t>
            </a:r>
          </a:p>
          <a:p>
            <a:pPr algn="ctr" rtl="1"/>
            <a:r>
              <a:rPr lang="ar-EG" sz="8000" b="1" dirty="0"/>
              <a:t> وأنا </a:t>
            </a:r>
            <a:r>
              <a:rPr lang="ar-EG" sz="8000" b="1" dirty="0" err="1"/>
              <a:t>حاسس</a:t>
            </a:r>
            <a:r>
              <a:rPr lang="ar-EG" sz="8000" b="1" dirty="0"/>
              <a:t> بيك</a:t>
            </a:r>
            <a:br>
              <a:rPr lang="ar-EG" sz="8000" b="1" dirty="0"/>
            </a:br>
            <a:r>
              <a:rPr lang="ar-EG" sz="7200" b="1" dirty="0"/>
              <a:t>وأنا عارف أعيش لك بأمانه </a:t>
            </a:r>
            <a:endParaRPr lang="ar-EG" sz="8000" b="1" dirty="0"/>
          </a:p>
          <a:p>
            <a:pPr algn="ctr" rtl="1"/>
            <a:r>
              <a:rPr lang="ar-EG" sz="8000" b="1" dirty="0"/>
              <a:t>بحياة ترضيك</a:t>
            </a: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ودقايق</a:t>
            </a:r>
            <a:r>
              <a:rPr lang="ar-EG" sz="8000" b="1" dirty="0"/>
              <a:t> عمري أجمعهم</a:t>
            </a:r>
          </a:p>
          <a:p>
            <a:pPr algn="ctr" rtl="1"/>
            <a:r>
              <a:rPr lang="ar-EG" sz="8000" b="1" dirty="0"/>
              <a:t> واهديهم ليك</a:t>
            </a:r>
            <a:br>
              <a:rPr lang="ar-EG" sz="8000" b="1" dirty="0"/>
            </a:br>
            <a:r>
              <a:rPr lang="ar-EG" sz="8000" b="1" dirty="0"/>
              <a:t>وسنين وثواني بكل كياني </a:t>
            </a:r>
          </a:p>
          <a:p>
            <a:pPr algn="ctr" rtl="1"/>
            <a:r>
              <a:rPr lang="ar-EG" sz="8000" b="1" dirty="0"/>
              <a:t>أعيشهم فيك</a:t>
            </a:r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1823</TotalTime>
  <Words>38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2024-02-07T13:55:02Z</dcterms:modified>
</cp:coreProperties>
</file>