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75" r:id="rId2"/>
    <p:sldId id="404" r:id="rId3"/>
    <p:sldId id="412" r:id="rId4"/>
    <p:sldId id="403" r:id="rId5"/>
    <p:sldId id="400" r:id="rId6"/>
    <p:sldId id="413" r:id="rId7"/>
    <p:sldId id="414" r:id="rId8"/>
    <p:sldId id="406" r:id="rId9"/>
    <p:sldId id="407" r:id="rId10"/>
    <p:sldId id="415" r:id="rId11"/>
    <p:sldId id="416" r:id="rId12"/>
    <p:sldId id="409" r:id="rId13"/>
    <p:sldId id="410" r:id="rId14"/>
    <p:sldId id="419" r:id="rId15"/>
    <p:sldId id="417" r:id="rId16"/>
    <p:sldId id="418" r:id="rId17"/>
    <p:sldId id="293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4"/>
            <p14:sldId id="412"/>
            <p14:sldId id="403"/>
            <p14:sldId id="400"/>
            <p14:sldId id="413"/>
            <p14:sldId id="414"/>
            <p14:sldId id="406"/>
            <p14:sldId id="407"/>
            <p14:sldId id="415"/>
            <p14:sldId id="416"/>
            <p14:sldId id="409"/>
            <p14:sldId id="410"/>
            <p14:sldId id="419"/>
            <p14:sldId id="417"/>
            <p14:sldId id="41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2" d="100"/>
          <a:sy n="62" d="100"/>
        </p:scale>
        <p:origin x="52" y="10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ترنيمة </a:t>
            </a:r>
          </a:p>
          <a:p>
            <a:pPr algn="ctr" rtl="1"/>
            <a:r>
              <a:rPr lang="ar-EG" sz="6000" b="1" dirty="0"/>
              <a:t>أنا عارف إنك أنت دايماً </a:t>
            </a:r>
            <a:r>
              <a:rPr lang="ar-EG" sz="6000" b="1" dirty="0" err="1"/>
              <a:t>بتحبني</a:t>
            </a:r>
            <a:r>
              <a:rPr lang="ar-EG" sz="6000" b="1" dirty="0"/>
              <a:t>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04800"/>
            <a:ext cx="9982199" cy="86331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 :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أنا عارف إنك </a:t>
            </a:r>
          </a:p>
          <a:p>
            <a:pPr algn="ctr" rtl="1"/>
            <a:r>
              <a:rPr lang="ar-EG" sz="8000" b="1" dirty="0" err="1">
                <a:solidFill>
                  <a:srgbClr val="00582A"/>
                </a:solidFill>
              </a:rPr>
              <a:t>إنت</a:t>
            </a:r>
            <a:r>
              <a:rPr lang="ar-EG" sz="8000" b="1" dirty="0">
                <a:solidFill>
                  <a:srgbClr val="00582A"/>
                </a:solidFill>
              </a:rPr>
              <a:t> دايما </a:t>
            </a:r>
            <a:r>
              <a:rPr lang="ar-EG" sz="8000" b="1" dirty="0" err="1">
                <a:solidFill>
                  <a:srgbClr val="00582A"/>
                </a:solidFill>
              </a:rPr>
              <a:t>بتحبني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وأنا عارف إنك </a:t>
            </a:r>
          </a:p>
          <a:p>
            <a:pPr algn="ctr" rtl="1"/>
            <a:r>
              <a:rPr lang="ar-EG" sz="8000" b="1" dirty="0" err="1">
                <a:solidFill>
                  <a:srgbClr val="00582A"/>
                </a:solidFill>
              </a:rPr>
              <a:t>إنت</a:t>
            </a:r>
            <a:r>
              <a:rPr lang="ar-EG" sz="8000" b="1" dirty="0">
                <a:solidFill>
                  <a:srgbClr val="00582A"/>
                </a:solidFill>
              </a:rPr>
              <a:t> تهتم بي</a:t>
            </a:r>
            <a:br>
              <a:rPr lang="ar-EG" sz="6000" b="1" dirty="0">
                <a:solidFill>
                  <a:srgbClr val="00582A"/>
                </a:solidFill>
              </a:rPr>
            </a:br>
            <a:br>
              <a:rPr lang="ar-EG" sz="6000" b="1" dirty="0">
                <a:solidFill>
                  <a:srgbClr val="00582A"/>
                </a:solidFill>
              </a:rPr>
            </a:br>
            <a:endParaRPr lang="en-US" sz="115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733430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8858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وأنا عارف إني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كلي ليك وانت لي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وأنا عارف إن مصيري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وعمري في </a:t>
            </a:r>
            <a:r>
              <a:rPr lang="ar-EG" sz="7200" b="1" dirty="0" err="1">
                <a:solidFill>
                  <a:srgbClr val="00582A"/>
                </a:solidFill>
              </a:rPr>
              <a:t>إيديك</a:t>
            </a:r>
            <a:r>
              <a:rPr lang="ar-EG" sz="7200" b="1" dirty="0">
                <a:solidFill>
                  <a:srgbClr val="00582A"/>
                </a:solidFill>
              </a:rPr>
              <a:t> ربي</a:t>
            </a:r>
            <a:endParaRPr lang="en-US" sz="166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236672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0"/>
            <a:ext cx="9982199" cy="83253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3-</a:t>
            </a:r>
          </a:p>
          <a:p>
            <a:pPr algn="ctr" rtl="1"/>
            <a:r>
              <a:rPr lang="ar-EG" sz="7200" b="1" dirty="0"/>
              <a:t>عمري اللي جاي </a:t>
            </a:r>
          </a:p>
          <a:p>
            <a:pPr algn="ctr" rtl="1"/>
            <a:r>
              <a:rPr lang="ar-EG" sz="7200" b="1" dirty="0"/>
              <a:t>راح أعيشه ليك</a:t>
            </a:r>
          </a:p>
          <a:p>
            <a:pPr algn="ctr" rtl="1"/>
            <a:r>
              <a:rPr lang="ar-EG" sz="6600" b="1" dirty="0"/>
              <a:t>من غير رجوع أنا </a:t>
            </a:r>
            <a:r>
              <a:rPr lang="ar-EG" sz="6600" b="1" dirty="0" err="1"/>
              <a:t>هاثبت</a:t>
            </a:r>
            <a:r>
              <a:rPr lang="ar-EG" sz="6600" b="1" dirty="0"/>
              <a:t> فيك</a:t>
            </a:r>
          </a:p>
          <a:p>
            <a:pPr algn="ctr" rtl="1"/>
            <a:r>
              <a:rPr lang="ar-EG" sz="7200" b="1" dirty="0" err="1"/>
              <a:t>إنت</a:t>
            </a:r>
            <a:r>
              <a:rPr lang="ar-EG" sz="7200" b="1" dirty="0"/>
              <a:t> الضامن والقادر </a:t>
            </a:r>
          </a:p>
          <a:p>
            <a:pPr algn="ctr" rtl="1"/>
            <a:r>
              <a:rPr lang="ar-EG" sz="7200" b="1" dirty="0"/>
              <a:t>والكل بين </a:t>
            </a:r>
            <a:r>
              <a:rPr lang="ar-EG" sz="7200" b="1" dirty="0" err="1"/>
              <a:t>إيديك</a:t>
            </a:r>
            <a:br>
              <a:rPr lang="ar-EG" sz="7200" b="1" dirty="0"/>
            </a:br>
            <a:endParaRPr lang="en-US" sz="115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8858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err="1"/>
              <a:t>إنت</a:t>
            </a:r>
            <a:r>
              <a:rPr lang="ar-EG" sz="7200" b="1" dirty="0"/>
              <a:t> الأول والأخر </a:t>
            </a:r>
          </a:p>
          <a:p>
            <a:pPr algn="ctr" rtl="1"/>
            <a:r>
              <a:rPr lang="ar-EG" sz="7200" b="1" dirty="0"/>
              <a:t>منقوش على كفيك</a:t>
            </a:r>
          </a:p>
          <a:p>
            <a:pPr algn="ctr" rtl="1"/>
            <a:r>
              <a:rPr lang="ar-EG" sz="7200" b="1" dirty="0"/>
              <a:t>مين زيك كلي القدرة </a:t>
            </a:r>
          </a:p>
          <a:p>
            <a:pPr algn="ctr" rtl="1"/>
            <a:r>
              <a:rPr lang="ar-EG" sz="7200" b="1" dirty="0"/>
              <a:t>مين شبهك مين يساويك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360993"/>
            <a:ext cx="9982199" cy="3211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الجالس على كرة الأرض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الكون ده يخضع ليك</a:t>
            </a:r>
          </a:p>
        </p:txBody>
      </p:sp>
    </p:spTree>
    <p:extLst>
      <p:ext uri="{BB962C8B-B14F-4D97-AF65-F5344CB8AC3E}">
        <p14:creationId xmlns:p14="http://schemas.microsoft.com/office/powerpoint/2010/main" val="41742946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04800"/>
            <a:ext cx="9982199" cy="86331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 :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أنا عارف إنك </a:t>
            </a:r>
          </a:p>
          <a:p>
            <a:pPr algn="ctr" rtl="1"/>
            <a:r>
              <a:rPr lang="ar-EG" sz="8000" b="1" dirty="0" err="1">
                <a:solidFill>
                  <a:srgbClr val="00582A"/>
                </a:solidFill>
              </a:rPr>
              <a:t>إنت</a:t>
            </a:r>
            <a:r>
              <a:rPr lang="ar-EG" sz="8000" b="1" dirty="0">
                <a:solidFill>
                  <a:srgbClr val="00582A"/>
                </a:solidFill>
              </a:rPr>
              <a:t> دايما </a:t>
            </a:r>
            <a:r>
              <a:rPr lang="ar-EG" sz="8000" b="1" dirty="0" err="1">
                <a:solidFill>
                  <a:srgbClr val="00582A"/>
                </a:solidFill>
              </a:rPr>
              <a:t>بتحبني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وأنا عارف إنك </a:t>
            </a:r>
          </a:p>
          <a:p>
            <a:pPr algn="ctr" rtl="1"/>
            <a:r>
              <a:rPr lang="ar-EG" sz="8000" b="1" dirty="0" err="1">
                <a:solidFill>
                  <a:srgbClr val="00582A"/>
                </a:solidFill>
              </a:rPr>
              <a:t>إنت</a:t>
            </a:r>
            <a:r>
              <a:rPr lang="ar-EG" sz="8000" b="1" dirty="0">
                <a:solidFill>
                  <a:srgbClr val="00582A"/>
                </a:solidFill>
              </a:rPr>
              <a:t> تهتم بي</a:t>
            </a:r>
            <a:br>
              <a:rPr lang="ar-EG" sz="6000" b="1" dirty="0">
                <a:solidFill>
                  <a:srgbClr val="00582A"/>
                </a:solidFill>
              </a:rPr>
            </a:br>
            <a:br>
              <a:rPr lang="ar-EG" sz="6000" b="1" dirty="0">
                <a:solidFill>
                  <a:srgbClr val="00582A"/>
                </a:solidFill>
              </a:rPr>
            </a:br>
            <a:endParaRPr lang="en-US" sz="115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188306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8858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وأنا عارف إني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كلي ليك وانت لي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وأنا عارف إن مصيري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وعمري في </a:t>
            </a:r>
            <a:r>
              <a:rPr lang="ar-EG" sz="7200" b="1" dirty="0" err="1">
                <a:solidFill>
                  <a:srgbClr val="00582A"/>
                </a:solidFill>
              </a:rPr>
              <a:t>إيديك</a:t>
            </a:r>
            <a:r>
              <a:rPr lang="ar-EG" sz="7200" b="1" dirty="0">
                <a:solidFill>
                  <a:srgbClr val="00582A"/>
                </a:solidFill>
              </a:rPr>
              <a:t> ربي</a:t>
            </a:r>
            <a:endParaRPr lang="en-US" sz="166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014034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04800"/>
            <a:ext cx="9982199" cy="86331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 :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أنا عارف إنك </a:t>
            </a:r>
          </a:p>
          <a:p>
            <a:pPr algn="ctr" rtl="1"/>
            <a:r>
              <a:rPr lang="ar-EG" sz="8000" b="1" dirty="0" err="1">
                <a:solidFill>
                  <a:srgbClr val="00582A"/>
                </a:solidFill>
              </a:rPr>
              <a:t>إنت</a:t>
            </a:r>
            <a:r>
              <a:rPr lang="ar-EG" sz="8000" b="1" dirty="0">
                <a:solidFill>
                  <a:srgbClr val="00582A"/>
                </a:solidFill>
              </a:rPr>
              <a:t> دايما </a:t>
            </a:r>
            <a:r>
              <a:rPr lang="ar-EG" sz="8000" b="1" dirty="0" err="1">
                <a:solidFill>
                  <a:srgbClr val="00582A"/>
                </a:solidFill>
              </a:rPr>
              <a:t>بتحبني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وأنا عارف إنك </a:t>
            </a:r>
          </a:p>
          <a:p>
            <a:pPr algn="ctr" rtl="1"/>
            <a:r>
              <a:rPr lang="ar-EG" sz="8000" b="1" dirty="0" err="1">
                <a:solidFill>
                  <a:srgbClr val="00582A"/>
                </a:solidFill>
              </a:rPr>
              <a:t>إنت</a:t>
            </a:r>
            <a:r>
              <a:rPr lang="ar-EG" sz="8000" b="1" dirty="0">
                <a:solidFill>
                  <a:srgbClr val="00582A"/>
                </a:solidFill>
              </a:rPr>
              <a:t> تهتم بي</a:t>
            </a:r>
            <a:br>
              <a:rPr lang="ar-EG" sz="6000" b="1" dirty="0">
                <a:solidFill>
                  <a:srgbClr val="00582A"/>
                </a:solidFill>
              </a:rPr>
            </a:br>
            <a:br>
              <a:rPr lang="ar-EG" sz="6000" b="1" dirty="0">
                <a:solidFill>
                  <a:srgbClr val="00582A"/>
                </a:solidFill>
              </a:rPr>
            </a:br>
            <a:endParaRPr lang="en-US" sz="115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8858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وأنا عارف إني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كلي ليك وانت لي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وأنا عارف إن مصيري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وعمري في </a:t>
            </a:r>
            <a:r>
              <a:rPr lang="ar-EG" sz="7200" b="1" dirty="0" err="1">
                <a:solidFill>
                  <a:srgbClr val="00582A"/>
                </a:solidFill>
              </a:rPr>
              <a:t>إيديك</a:t>
            </a:r>
            <a:r>
              <a:rPr lang="ar-EG" sz="7200" b="1" dirty="0">
                <a:solidFill>
                  <a:srgbClr val="00582A"/>
                </a:solidFill>
              </a:rPr>
              <a:t> ربي</a:t>
            </a:r>
            <a:endParaRPr lang="en-US" sz="166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65726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81000"/>
            <a:ext cx="9982199" cy="8894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1- </a:t>
            </a:r>
          </a:p>
          <a:p>
            <a:pPr algn="ctr" rtl="1"/>
            <a:r>
              <a:rPr lang="ar-EG" sz="7200" b="1" dirty="0"/>
              <a:t>برغم الضعف وتعبي يا ربي </a:t>
            </a:r>
          </a:p>
          <a:p>
            <a:pPr algn="ctr" rtl="1"/>
            <a:r>
              <a:rPr lang="ar-EG" sz="7200" b="1" dirty="0"/>
              <a:t>أنا </a:t>
            </a:r>
            <a:r>
              <a:rPr lang="ar-EG" sz="7200" b="1" dirty="0" err="1"/>
              <a:t>باقدر</a:t>
            </a:r>
            <a:r>
              <a:rPr lang="ar-EG" sz="7200" b="1" dirty="0"/>
              <a:t> أجري إليك</a:t>
            </a:r>
          </a:p>
          <a:p>
            <a:pPr algn="ctr" rtl="1"/>
            <a:r>
              <a:rPr lang="ar-EG" sz="7200" b="1" dirty="0"/>
              <a:t>تقبلني بكل الحب يا ربي </a:t>
            </a:r>
          </a:p>
          <a:p>
            <a:pPr algn="ctr" rtl="1"/>
            <a:r>
              <a:rPr lang="ar-EG" sz="7200" b="1" dirty="0"/>
              <a:t>تخليني أهتف ليك</a:t>
            </a:r>
            <a:br>
              <a:rPr lang="ar-EG" sz="7200" b="1" dirty="0"/>
            </a:br>
            <a:br>
              <a:rPr lang="ar-EG" sz="8000" b="1" dirty="0"/>
            </a:br>
            <a:endParaRPr lang="en-US" sz="138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8382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مقبول أنا محبوب أنا</a:t>
            </a:r>
          </a:p>
          <a:p>
            <a:pPr algn="ctr" rtl="1"/>
            <a:r>
              <a:rPr lang="ar-EG" sz="8000" b="1" dirty="0"/>
              <a:t>أنا أبن مفضل ليك</a:t>
            </a:r>
          </a:p>
          <a:p>
            <a:pPr algn="ctr" rtl="1"/>
            <a:r>
              <a:rPr lang="ar-EG" sz="8000" b="1" dirty="0" err="1"/>
              <a:t>دى</a:t>
            </a:r>
            <a:r>
              <a:rPr lang="ar-EG" sz="8000" b="1" dirty="0"/>
              <a:t> نعمة غنية </a:t>
            </a:r>
            <a:r>
              <a:rPr lang="ar-EG" sz="8000" b="1" dirty="0" err="1"/>
              <a:t>إتوهبت</a:t>
            </a:r>
            <a:r>
              <a:rPr lang="ar-EG" sz="8000" b="1" dirty="0"/>
              <a:t> لي </a:t>
            </a:r>
          </a:p>
          <a:p>
            <a:pPr algn="ctr" rtl="1"/>
            <a:r>
              <a:rPr lang="ar-EG" sz="8000" b="1" dirty="0"/>
              <a:t>لما صرخت إليك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04800"/>
            <a:ext cx="9982199" cy="86331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 :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أنا عارف إنك </a:t>
            </a:r>
          </a:p>
          <a:p>
            <a:pPr algn="ctr" rtl="1"/>
            <a:r>
              <a:rPr lang="ar-EG" sz="8000" b="1" dirty="0" err="1">
                <a:solidFill>
                  <a:srgbClr val="00582A"/>
                </a:solidFill>
              </a:rPr>
              <a:t>إنت</a:t>
            </a:r>
            <a:r>
              <a:rPr lang="ar-EG" sz="8000" b="1" dirty="0">
                <a:solidFill>
                  <a:srgbClr val="00582A"/>
                </a:solidFill>
              </a:rPr>
              <a:t> دايما </a:t>
            </a:r>
            <a:r>
              <a:rPr lang="ar-EG" sz="8000" b="1" dirty="0" err="1">
                <a:solidFill>
                  <a:srgbClr val="00582A"/>
                </a:solidFill>
              </a:rPr>
              <a:t>بتحبني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وأنا عارف إنك </a:t>
            </a:r>
          </a:p>
          <a:p>
            <a:pPr algn="ctr" rtl="1"/>
            <a:r>
              <a:rPr lang="ar-EG" sz="8000" b="1" dirty="0" err="1">
                <a:solidFill>
                  <a:srgbClr val="00582A"/>
                </a:solidFill>
              </a:rPr>
              <a:t>إنت</a:t>
            </a:r>
            <a:r>
              <a:rPr lang="ar-EG" sz="8000" b="1" dirty="0">
                <a:solidFill>
                  <a:srgbClr val="00582A"/>
                </a:solidFill>
              </a:rPr>
              <a:t> تهتم بي</a:t>
            </a:r>
            <a:br>
              <a:rPr lang="ar-EG" sz="6000" b="1" dirty="0">
                <a:solidFill>
                  <a:srgbClr val="00582A"/>
                </a:solidFill>
              </a:rPr>
            </a:br>
            <a:br>
              <a:rPr lang="ar-EG" sz="6000" b="1" dirty="0">
                <a:solidFill>
                  <a:srgbClr val="00582A"/>
                </a:solidFill>
              </a:rPr>
            </a:br>
            <a:endParaRPr lang="en-US" sz="115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771193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8858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وأنا عارف إني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كلي ليك وانت لي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وأنا عارف إن مصيري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وعمري في </a:t>
            </a:r>
            <a:r>
              <a:rPr lang="ar-EG" sz="7200" b="1" dirty="0" err="1">
                <a:solidFill>
                  <a:srgbClr val="00582A"/>
                </a:solidFill>
              </a:rPr>
              <a:t>إيديك</a:t>
            </a:r>
            <a:r>
              <a:rPr lang="ar-EG" sz="7200" b="1" dirty="0">
                <a:solidFill>
                  <a:srgbClr val="00582A"/>
                </a:solidFill>
              </a:rPr>
              <a:t> ربي</a:t>
            </a:r>
            <a:endParaRPr lang="en-US" sz="166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926146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81000"/>
            <a:ext cx="9982199" cy="8894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2- </a:t>
            </a:r>
          </a:p>
          <a:p>
            <a:pPr algn="ctr" rtl="1"/>
            <a:r>
              <a:rPr lang="ar-EG" sz="7200" b="1" dirty="0"/>
              <a:t> بصمة </a:t>
            </a:r>
            <a:r>
              <a:rPr lang="ar-EG" sz="7200" b="1" dirty="0" err="1"/>
              <a:t>إيدك</a:t>
            </a:r>
            <a:r>
              <a:rPr lang="ar-EG" sz="7200" b="1" dirty="0"/>
              <a:t> ظاهرة يا ربي </a:t>
            </a:r>
          </a:p>
          <a:p>
            <a:pPr algn="ctr" rtl="1"/>
            <a:r>
              <a:rPr lang="ar-EG" sz="7200" b="1" dirty="0"/>
              <a:t>في اللي </a:t>
            </a:r>
            <a:r>
              <a:rPr lang="ar-EG" sz="7200" b="1" dirty="0" err="1"/>
              <a:t>إجتزت</a:t>
            </a:r>
            <a:r>
              <a:rPr lang="ar-EG" sz="7200" b="1" dirty="0"/>
              <a:t> فيه</a:t>
            </a:r>
          </a:p>
          <a:p>
            <a:pPr algn="ctr" rtl="1"/>
            <a:r>
              <a:rPr lang="ar-EG" sz="7200" b="1" dirty="0"/>
              <a:t>لولا النعمة لولا الحب </a:t>
            </a:r>
          </a:p>
          <a:p>
            <a:pPr algn="ctr" rtl="1"/>
            <a:r>
              <a:rPr lang="ar-EG" sz="7200" b="1" dirty="0"/>
              <a:t>أنا كنت راح أعمل إيه</a:t>
            </a:r>
            <a:br>
              <a:rPr lang="ar-EG" sz="7200" b="1" dirty="0"/>
            </a:br>
            <a:br>
              <a:rPr lang="ar-EG" sz="8000" b="1" dirty="0"/>
            </a:br>
            <a:endParaRPr lang="en-US" sz="138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8382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عنيد أنا خاطي أنا </a:t>
            </a:r>
          </a:p>
          <a:p>
            <a:pPr algn="ctr" rtl="1"/>
            <a:r>
              <a:rPr lang="ar-EG" sz="8000" b="1" dirty="0"/>
              <a:t>الرحمة حاوطتني</a:t>
            </a:r>
          </a:p>
          <a:p>
            <a:pPr algn="ctr" rtl="1"/>
            <a:r>
              <a:rPr lang="ar-EG" sz="8000" b="1" dirty="0"/>
              <a:t>فضلت تمسك في بحب </a:t>
            </a:r>
          </a:p>
          <a:p>
            <a:pPr algn="ctr" rtl="1"/>
            <a:r>
              <a:rPr lang="ar-EG" sz="8000" b="1" dirty="0"/>
              <a:t>لحد ما فكيتني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1838</TotalTime>
  <Words>244</Words>
  <Application>Microsoft Office PowerPoint</Application>
  <PresentationFormat>عرض على الشاشة (4:3)</PresentationFormat>
  <Paragraphs>68</Paragraphs>
  <Slides>17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17</vt:i4>
      </vt:variant>
    </vt:vector>
  </HeadingPairs>
  <TitlesOfParts>
    <vt:vector size="21" baseType="lpstr">
      <vt:lpstr>Arial</vt:lpstr>
      <vt:lpstr>Calibri</vt:lpstr>
      <vt:lpstr>Times New Roman (Arabic)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246</cp:revision>
  <dcterms:created xsi:type="dcterms:W3CDTF">2021-12-07T14:30:00Z</dcterms:created>
  <dcterms:modified xsi:type="dcterms:W3CDTF">2024-02-06T10:12:08Z</dcterms:modified>
</cp:coreProperties>
</file>