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03" r:id="rId3"/>
    <p:sldId id="404" r:id="rId4"/>
    <p:sldId id="405" r:id="rId5"/>
    <p:sldId id="406" r:id="rId6"/>
    <p:sldId id="410" r:id="rId7"/>
    <p:sldId id="411" r:id="rId8"/>
    <p:sldId id="409" r:id="rId9"/>
    <p:sldId id="415" r:id="rId10"/>
    <p:sldId id="414" r:id="rId11"/>
    <p:sldId id="412" r:id="rId12"/>
    <p:sldId id="413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4"/>
            <p14:sldId id="405"/>
            <p14:sldId id="406"/>
            <p14:sldId id="410"/>
            <p14:sldId id="411"/>
            <p14:sldId id="409"/>
            <p14:sldId id="415"/>
            <p14:sldId id="414"/>
            <p14:sldId id="412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124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عارف أني بعشق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وبقيت مذهول </a:t>
            </a:r>
          </a:p>
          <a:p>
            <a:pPr algn="ctr" rtl="1"/>
            <a:r>
              <a:rPr lang="ar-EG" sz="7200" b="1" dirty="0"/>
              <a:t>في أنيني مشغول</a:t>
            </a:r>
          </a:p>
          <a:p>
            <a:pPr algn="ctr" rtl="1"/>
            <a:r>
              <a:rPr lang="ar-EG" sz="7200" b="1" dirty="0"/>
              <a:t>أب حنين وبتبين</a:t>
            </a:r>
          </a:p>
          <a:p>
            <a:pPr algn="ctr" rtl="1"/>
            <a:r>
              <a:rPr lang="ar-EG" sz="7200" b="1" dirty="0"/>
              <a:t>لمسات من حبك </a:t>
            </a:r>
          </a:p>
          <a:p>
            <a:pPr algn="ctr" rtl="1"/>
            <a:r>
              <a:rPr lang="ar-EG" sz="7200" b="1" dirty="0"/>
              <a:t>وأنا مكسور</a:t>
            </a: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5937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3936"/>
            <a:ext cx="9982199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يا يسوع تعبان محتاج لحنان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محتاج حضنك محتاج صوتك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اسمعني انا برمي بحملي عليك</a:t>
            </a:r>
          </a:p>
        </p:txBody>
      </p:sp>
    </p:spTree>
    <p:extLst>
      <p:ext uri="{BB962C8B-B14F-4D97-AF65-F5344CB8AC3E}">
        <p14:creationId xmlns:p14="http://schemas.microsoft.com/office/powerpoint/2010/main" val="178219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8560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مدلي ايديك انا عيني عليك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دموعي تصرخلك انا محتاجلك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ابرئني يارب أنا بجري عليك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87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4906"/>
            <a:ext cx="9982199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6600" b="1" dirty="0"/>
              <a:t>أنا عارف أني بعشق </a:t>
            </a:r>
          </a:p>
          <a:p>
            <a:pPr algn="ctr" rtl="1"/>
            <a:r>
              <a:rPr lang="ar-EG" sz="6600" b="1" dirty="0"/>
              <a:t>كل حاجة تذلني</a:t>
            </a:r>
          </a:p>
          <a:p>
            <a:pPr algn="ctr" rtl="1"/>
            <a:r>
              <a:rPr lang="ar-EG" sz="6600" b="1" dirty="0" err="1"/>
              <a:t>علشان</a:t>
            </a:r>
            <a:r>
              <a:rPr lang="ar-EG" sz="6600" b="1" dirty="0"/>
              <a:t> </a:t>
            </a:r>
            <a:r>
              <a:rPr lang="ar-EG" sz="6600" b="1" dirty="0" err="1"/>
              <a:t>شايفها</a:t>
            </a:r>
            <a:r>
              <a:rPr lang="ar-EG" sz="6600" b="1" dirty="0"/>
              <a:t> في صورة تانية</a:t>
            </a:r>
          </a:p>
          <a:p>
            <a:pPr algn="ctr" rtl="1"/>
            <a:r>
              <a:rPr lang="ar-EG" sz="6600" b="1" dirty="0"/>
              <a:t>صورة وراها </a:t>
            </a:r>
            <a:r>
              <a:rPr lang="ar-EG" sz="6600" b="1" dirty="0" err="1"/>
              <a:t>بتشدني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3936"/>
            <a:ext cx="9982199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يا يسوع تعبان محتاج لحنان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محتاج حضنك محتاج صوتك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اسمعني انا برمي بحملي عليك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8560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مدلي ايديك انا عيني عليك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دموعي تصرخلك انا محتاجلك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ابرئني يارب أنا بجري عليك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8120"/>
            <a:ext cx="99821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7200" b="1" dirty="0"/>
              <a:t>أنا عارف أني قاسم</a:t>
            </a:r>
          </a:p>
          <a:p>
            <a:pPr algn="ctr" rtl="1"/>
            <a:r>
              <a:rPr lang="ar-EG" sz="7200" b="1" dirty="0"/>
              <a:t>كل حياتي لنحيتين</a:t>
            </a:r>
          </a:p>
          <a:p>
            <a:pPr algn="ctr" rtl="1"/>
            <a:r>
              <a:rPr lang="ar-EG" sz="7200" b="1" dirty="0"/>
              <a:t>مرة معاك مرة عليك</a:t>
            </a:r>
          </a:p>
          <a:p>
            <a:pPr algn="ctr" rtl="1"/>
            <a:r>
              <a:rPr lang="ar-EG" sz="7200" b="1" dirty="0"/>
              <a:t>فيّ تناقض ويا أنين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3936"/>
            <a:ext cx="9982199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يا يسوع تعبان محتاج لحنان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محتاج حضنك محتاج صوتك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اسمعني انا برمي بحملي عليك</a:t>
            </a:r>
          </a:p>
        </p:txBody>
      </p:sp>
    </p:spTree>
    <p:extLst>
      <p:ext uri="{BB962C8B-B14F-4D97-AF65-F5344CB8AC3E}">
        <p14:creationId xmlns:p14="http://schemas.microsoft.com/office/powerpoint/2010/main" val="427952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8560"/>
            <a:ext cx="9982199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مدلي ايديك انا عيني عليك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دموعي تصرخلك انا محتاجلك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solidFill>
                  <a:srgbClr val="00582A"/>
                </a:solidFill>
              </a:rPr>
              <a:t>ابرئني يارب أنا بجري عليك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97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8120"/>
            <a:ext cx="9982199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</a:t>
            </a:r>
          </a:p>
          <a:p>
            <a:pPr algn="ctr" rtl="1"/>
            <a:r>
              <a:rPr lang="ar-EG" sz="7200" b="1" dirty="0"/>
              <a:t>أنا عارف كل لحظة</a:t>
            </a:r>
          </a:p>
          <a:p>
            <a:pPr algn="ctr" rtl="1"/>
            <a:r>
              <a:rPr lang="ar-EG" sz="7200" b="1" dirty="0"/>
              <a:t>بعيدة عنك مش ضامنها</a:t>
            </a:r>
          </a:p>
          <a:p>
            <a:pPr algn="ctr" rtl="1"/>
            <a:r>
              <a:rPr lang="ar-EG" sz="7200" b="1" dirty="0"/>
              <a:t>بس أنا </a:t>
            </a:r>
            <a:r>
              <a:rPr lang="ar-EG" sz="7200" b="1" dirty="0" err="1"/>
              <a:t>عايزك</a:t>
            </a:r>
            <a:r>
              <a:rPr lang="ar-EG" sz="7200" b="1" dirty="0"/>
              <a:t> تقود حياتي</a:t>
            </a:r>
          </a:p>
          <a:p>
            <a:pPr algn="ctr" rtl="1"/>
            <a:r>
              <a:rPr lang="ar-EG" sz="7200" b="1" dirty="0"/>
              <a:t>وتمشي بيها وتستلمها</a:t>
            </a:r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4878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وده مش معقول بترد تقول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حبك ليّ هيفيض فيّ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وهتبقى معايا في ضلمة ونور</a:t>
            </a: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248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173</Words>
  <Application>Microsoft Office PowerPoint</Application>
  <PresentationFormat>عرض على الشاشة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2024-02-07T14:02:38Z</dcterms:modified>
</cp:coreProperties>
</file>