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0" r:id="rId4"/>
    <p:sldId id="410" r:id="rId5"/>
    <p:sldId id="405" r:id="rId6"/>
    <p:sldId id="409" r:id="rId7"/>
    <p:sldId id="407" r:id="rId8"/>
    <p:sldId id="4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10"/>
            <p14:sldId id="405"/>
            <p14:sldId id="409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عازم أخدم ربي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1244307"/>
            <a:ext cx="9982199" cy="5752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(أنا عازم)3 أخـــدم ربي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 (أنا عازم)3 أوفي بوعدي 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</a:rPr>
              <a:t> أنا عازم أخـــــدم ربي </a:t>
            </a: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>
                <a:latin typeface="Times New Roman" pitchFamily="18" charset="0"/>
              </a:rPr>
              <a:t>على عيني وعلى رأسي</a:t>
            </a:r>
            <a:br>
              <a:rPr lang="ar-EG" sz="7200" b="1" dirty="0">
                <a:latin typeface="Times New Roman" pitchFamily="18" charset="0"/>
              </a:rPr>
            </a:b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 err="1">
                <a:latin typeface="Times New Roman" pitchFamily="18" charset="0"/>
              </a:rPr>
              <a:t>لانه</a:t>
            </a:r>
            <a:r>
              <a:rPr lang="ar-EG" sz="7200" b="1" dirty="0">
                <a:latin typeface="Times New Roman" pitchFamily="18" charset="0"/>
              </a:rPr>
              <a:t> هــــو خـــــدمني</a:t>
            </a: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>
                <a:latin typeface="Times New Roman" pitchFamily="18" charset="0"/>
              </a:rPr>
              <a:t>ورد لي ميــــــــــراثي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1244307"/>
            <a:ext cx="9982199" cy="5752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(أنا عازم)3 أخـــدم ربي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 (أنا عازم)3 أوفي بوعدي 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318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</a:rPr>
              <a:t> الخــدمة هي أمانة </a:t>
            </a: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>
                <a:latin typeface="Times New Roman" pitchFamily="18" charset="0"/>
              </a:rPr>
              <a:t>وجهاد وزرف دمــوع</a:t>
            </a:r>
            <a:br>
              <a:rPr lang="ar-EG" sz="7200" b="1" dirty="0">
                <a:latin typeface="Times New Roman" pitchFamily="18" charset="0"/>
              </a:rPr>
            </a:b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>
                <a:latin typeface="Times New Roman" pitchFamily="18" charset="0"/>
              </a:rPr>
              <a:t>والمؤمـــن هو رسالة</a:t>
            </a: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>
                <a:latin typeface="Times New Roman" pitchFamily="18" charset="0"/>
              </a:rPr>
              <a:t>مصدرها الرب يسوع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1244307"/>
            <a:ext cx="9982199" cy="5752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(أنا عازم)3 أخـــدم ربي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 (أنا عازم)3 أوفي بوعدي 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316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</a:rPr>
              <a:t> مهما الناس قاوموني</a:t>
            </a: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>
                <a:latin typeface="Times New Roman" pitchFamily="18" charset="0"/>
              </a:rPr>
              <a:t>ومهما قالــــــوا على </a:t>
            </a:r>
            <a:br>
              <a:rPr lang="ar-EG" sz="7200" b="1" dirty="0">
                <a:latin typeface="Times New Roman" pitchFamily="18" charset="0"/>
              </a:rPr>
            </a:b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 err="1">
                <a:latin typeface="Times New Roman" pitchFamily="18" charset="0"/>
              </a:rPr>
              <a:t>ياناس</a:t>
            </a:r>
            <a:r>
              <a:rPr lang="ar-EG" sz="7200" b="1" dirty="0">
                <a:latin typeface="Times New Roman" pitchFamily="18" charset="0"/>
              </a:rPr>
              <a:t> اوعوا تلموني</a:t>
            </a:r>
            <a:br>
              <a:rPr lang="ar-EG" sz="7200" b="1" dirty="0">
                <a:latin typeface="Times New Roman" pitchFamily="18" charset="0"/>
              </a:rPr>
            </a:br>
            <a:r>
              <a:rPr lang="ar-EG" sz="7200" b="1" dirty="0" err="1">
                <a:latin typeface="Times New Roman" pitchFamily="18" charset="0"/>
              </a:rPr>
              <a:t>دا</a:t>
            </a:r>
            <a:r>
              <a:rPr lang="ar-EG" sz="7200" b="1" dirty="0">
                <a:latin typeface="Times New Roman" pitchFamily="18" charset="0"/>
              </a:rPr>
              <a:t> يسوع </a:t>
            </a:r>
            <a:r>
              <a:rPr lang="ar-EG" sz="7200" b="1" dirty="0" err="1">
                <a:latin typeface="Times New Roman" pitchFamily="18" charset="0"/>
              </a:rPr>
              <a:t>دا</a:t>
            </a:r>
            <a:r>
              <a:rPr lang="ar-EG" sz="7200" b="1" dirty="0">
                <a:latin typeface="Times New Roman" pitchFamily="18" charset="0"/>
              </a:rPr>
              <a:t> غالي على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1244307"/>
            <a:ext cx="9982199" cy="5752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(أنا عازم)3 أخـــدم ربي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   (أنا عازم)3 أوفي بوعدي </a:t>
            </a:r>
            <a:b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890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132</Words>
  <Application>Microsoft Office PowerPoint</Application>
  <PresentationFormat>عرض على الشاشة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2024-06-23T08:41:51Z</dcterms:modified>
</cp:coreProperties>
</file>