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75" r:id="rId2"/>
    <p:sldId id="400" r:id="rId3"/>
    <p:sldId id="409" r:id="rId4"/>
    <p:sldId id="403" r:id="rId5"/>
    <p:sldId id="410" r:id="rId6"/>
    <p:sldId id="411" r:id="rId7"/>
    <p:sldId id="412" r:id="rId8"/>
    <p:sldId id="413" r:id="rId9"/>
    <p:sldId id="414" r:id="rId10"/>
    <p:sldId id="415" r:id="rId11"/>
    <p:sldId id="416" r:id="rId12"/>
    <p:sldId id="417" r:id="rId13"/>
    <p:sldId id="418" r:id="rId14"/>
    <p:sldId id="293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0"/>
            <p14:sldId id="409"/>
            <p14:sldId id="403"/>
            <p14:sldId id="410"/>
            <p14:sldId id="411"/>
            <p14:sldId id="412"/>
            <p14:sldId id="413"/>
            <p14:sldId id="414"/>
            <p14:sldId id="415"/>
            <p14:sldId id="416"/>
            <p14:sldId id="417"/>
            <p14:sldId id="4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62" d="100"/>
          <a:sy n="62" d="100"/>
        </p:scale>
        <p:origin x="48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76200" y="969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ترنيمة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أنا </a:t>
            </a:r>
            <a:r>
              <a:rPr lang="ar-EG" sz="6600" b="1" dirty="0" err="1"/>
              <a:t>عايز</a:t>
            </a:r>
            <a:r>
              <a:rPr lang="ar-EG" sz="6600" b="1" dirty="0"/>
              <a:t> أوفي بوعدي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161389"/>
            <a:ext cx="9982199" cy="852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3- </a:t>
            </a:r>
          </a:p>
          <a:p>
            <a:pPr algn="ctr" rtl="1"/>
            <a:r>
              <a:rPr lang="ar-EG" sz="8000" b="1" dirty="0"/>
              <a:t>القدرة الإلهية </a:t>
            </a:r>
          </a:p>
          <a:p>
            <a:pPr algn="ctr" rtl="1"/>
            <a:r>
              <a:rPr lang="ar-EG" sz="8000" b="1" dirty="0"/>
              <a:t>تحميني من الفساد</a:t>
            </a:r>
          </a:p>
          <a:p>
            <a:pPr algn="ctr" rtl="1"/>
            <a:r>
              <a:rPr lang="ar-EG" sz="8000" b="1" dirty="0"/>
              <a:t>فأعيش في طريق </a:t>
            </a:r>
          </a:p>
          <a:p>
            <a:pPr algn="ctr" rtl="1"/>
            <a:r>
              <a:rPr lang="ar-EG" sz="8000" b="1" dirty="0"/>
              <a:t>مخافتك وابذل كل اجتهاد</a:t>
            </a:r>
          </a:p>
          <a:p>
            <a:pPr algn="ctr"/>
            <a:br>
              <a:rPr lang="ar-EG" sz="8000" b="1" dirty="0"/>
            </a:br>
            <a:endParaRPr lang="ar-SA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-386894"/>
            <a:ext cx="9982199" cy="100642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8000" b="1" dirty="0"/>
          </a:p>
          <a:p>
            <a:pPr algn="ctr" rtl="1"/>
            <a:r>
              <a:rPr lang="ar-EG" sz="8000" b="1" dirty="0"/>
              <a:t>أنكر ذاتي وأمشي </a:t>
            </a:r>
          </a:p>
          <a:p>
            <a:pPr algn="ctr" rtl="1"/>
            <a:r>
              <a:rPr lang="ar-EG" sz="8000" b="1" dirty="0"/>
              <a:t>من فوق كتفي الصليب</a:t>
            </a:r>
          </a:p>
          <a:p>
            <a:pPr algn="ctr" rtl="1"/>
            <a:r>
              <a:rPr lang="ar-EG" sz="8000" b="1" dirty="0"/>
              <a:t>أخدم والحب يشعل </a:t>
            </a:r>
          </a:p>
          <a:p>
            <a:pPr algn="ctr" rtl="1"/>
            <a:r>
              <a:rPr lang="ar-EG" sz="8000" b="1" dirty="0" err="1"/>
              <a:t>جوايا</a:t>
            </a:r>
            <a:r>
              <a:rPr lang="ar-EG" sz="8000" b="1" dirty="0"/>
              <a:t> نار لهيب</a:t>
            </a:r>
          </a:p>
          <a:p>
            <a:pPr algn="ctr"/>
            <a:br>
              <a:rPr lang="ar-EG" sz="8000" b="1" dirty="0"/>
            </a:br>
            <a:r>
              <a:rPr lang="ar-EG" sz="8000" b="1" dirty="0"/>
              <a:t> </a:t>
            </a:r>
            <a:br>
              <a:rPr lang="ar-EG" sz="8000" b="1" dirty="0"/>
            </a:br>
            <a:endParaRPr lang="ar-SA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52400"/>
            <a:ext cx="9982199" cy="9294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دي</a:t>
            </a:r>
            <a:r>
              <a:rPr lang="ar-EG" sz="8000" b="1" dirty="0">
                <a:solidFill>
                  <a:srgbClr val="00582A"/>
                </a:solidFill>
              </a:rPr>
              <a:t> حياة واحدة </a:t>
            </a:r>
            <a:r>
              <a:rPr lang="ar-EG" sz="8000" b="1" dirty="0" err="1">
                <a:solidFill>
                  <a:srgbClr val="00582A"/>
                </a:solidFill>
              </a:rPr>
              <a:t>بتجري</a:t>
            </a:r>
            <a:r>
              <a:rPr lang="ar-EG" sz="8000" b="1" dirty="0">
                <a:solidFill>
                  <a:srgbClr val="00582A"/>
                </a:solidFill>
              </a:rPr>
              <a:t> والعمر ظل وبخار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لو عشت لنفسي </a:t>
            </a:r>
            <a:r>
              <a:rPr lang="ar-EG" sz="8000" b="1" dirty="0" err="1">
                <a:solidFill>
                  <a:srgbClr val="00582A"/>
                </a:solidFill>
              </a:rPr>
              <a:t>هاخسر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جاي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واخد</a:t>
            </a:r>
            <a:r>
              <a:rPr lang="ar-EG" sz="8000" b="1" dirty="0">
                <a:solidFill>
                  <a:srgbClr val="00582A"/>
                </a:solidFill>
              </a:rPr>
              <a:t> قرار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48677"/>
            <a:ext cx="9982199" cy="8371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قدسني عشان أعيش </a:t>
            </a:r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أبقى لحبك أسير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والباقي أعيشه ملكك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ما كفاية </a:t>
            </a:r>
            <a:r>
              <a:rPr lang="ar-EG" sz="8000" b="1" dirty="0" err="1">
                <a:solidFill>
                  <a:srgbClr val="00582A"/>
                </a:solidFill>
              </a:rPr>
              <a:t>دا</a:t>
            </a:r>
            <a:r>
              <a:rPr lang="ar-EG" sz="8000" b="1" dirty="0">
                <a:solidFill>
                  <a:srgbClr val="00582A"/>
                </a:solidFill>
              </a:rPr>
              <a:t> راح </a:t>
            </a:r>
            <a:r>
              <a:rPr lang="ar-EG" sz="8000" b="1" dirty="0" err="1">
                <a:solidFill>
                  <a:srgbClr val="00582A"/>
                </a:solidFill>
              </a:rPr>
              <a:t>كتير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61389"/>
            <a:ext cx="9982199" cy="852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1- </a:t>
            </a:r>
          </a:p>
          <a:p>
            <a:pPr algn="ctr" rtl="1"/>
            <a:r>
              <a:rPr lang="ar-EG" sz="8000" b="1" dirty="0"/>
              <a:t>أنا </a:t>
            </a:r>
            <a:r>
              <a:rPr lang="ar-EG" sz="8000" b="1" dirty="0" err="1"/>
              <a:t>عايز</a:t>
            </a:r>
            <a:r>
              <a:rPr lang="ar-EG" sz="8000" b="1" dirty="0"/>
              <a:t> أوفي بوعدي</a:t>
            </a:r>
          </a:p>
          <a:p>
            <a:pPr algn="ctr" rtl="1"/>
            <a:r>
              <a:rPr lang="ar-EG" sz="8000" b="1" dirty="0"/>
              <a:t> أحيا لشخصك نذير</a:t>
            </a:r>
          </a:p>
          <a:p>
            <a:pPr algn="ctr" rtl="1"/>
            <a:r>
              <a:rPr lang="ar-EG" sz="8000" b="1" dirty="0"/>
              <a:t>وأعيش صادق في حبي </a:t>
            </a:r>
          </a:p>
          <a:p>
            <a:pPr algn="ctr" rtl="1"/>
            <a:r>
              <a:rPr lang="ar-EG" sz="8000" b="1" dirty="0"/>
              <a:t>مش بس كلام </a:t>
            </a:r>
            <a:r>
              <a:rPr lang="ar-EG" sz="8000" b="1" dirty="0" err="1"/>
              <a:t>كتير</a:t>
            </a:r>
            <a:endParaRPr lang="ar-EG" sz="8000" b="1" dirty="0"/>
          </a:p>
          <a:p>
            <a:pPr algn="ctr"/>
            <a:br>
              <a:rPr lang="ar-EG" sz="8000" b="1" dirty="0"/>
            </a:br>
            <a:endParaRPr lang="ar-SA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-374987"/>
            <a:ext cx="9982199" cy="88331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8000" b="1" dirty="0"/>
          </a:p>
          <a:p>
            <a:pPr algn="ctr" rtl="1"/>
            <a:r>
              <a:rPr lang="ar-EG" sz="8000" b="1" dirty="0"/>
              <a:t>ضيعت سنين في عمري </a:t>
            </a:r>
          </a:p>
          <a:p>
            <a:pPr algn="ctr" rtl="1"/>
            <a:r>
              <a:rPr lang="ar-EG" sz="8000" b="1" dirty="0"/>
              <a:t>عشت لنفسي وقاسيت</a:t>
            </a:r>
          </a:p>
          <a:p>
            <a:pPr algn="ctr" rtl="1"/>
            <a:r>
              <a:rPr lang="ar-EG" sz="8000" b="1" dirty="0" err="1"/>
              <a:t>جاي</a:t>
            </a:r>
            <a:r>
              <a:rPr lang="ar-EG" sz="8000" b="1" dirty="0"/>
              <a:t> </a:t>
            </a:r>
            <a:r>
              <a:rPr lang="ar-EG" sz="8000" b="1" dirty="0" err="1"/>
              <a:t>لك</a:t>
            </a:r>
            <a:r>
              <a:rPr lang="ar-EG" sz="8000" b="1" dirty="0"/>
              <a:t> </a:t>
            </a:r>
            <a:r>
              <a:rPr lang="ar-EG" sz="8000" b="1" dirty="0" err="1"/>
              <a:t>باصرخ</a:t>
            </a:r>
            <a:r>
              <a:rPr lang="ar-EG" sz="8000" b="1" dirty="0"/>
              <a:t> ساعدني </a:t>
            </a:r>
          </a:p>
          <a:p>
            <a:pPr algn="ctr" rtl="1"/>
            <a:r>
              <a:rPr lang="ar-EG" sz="8000" b="1" dirty="0"/>
              <a:t>من قلبي </a:t>
            </a:r>
            <a:r>
              <a:rPr lang="ar-EG" sz="8000" b="1" dirty="0" err="1"/>
              <a:t>باقول</a:t>
            </a:r>
            <a:r>
              <a:rPr lang="ar-EG" sz="8000" b="1" dirty="0"/>
              <a:t> نويت</a:t>
            </a:r>
          </a:p>
          <a:p>
            <a:pPr algn="ctr"/>
            <a:br>
              <a:rPr lang="ar-EG" sz="8000" b="1" dirty="0"/>
            </a:br>
            <a:endParaRPr lang="ar-SA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52400"/>
            <a:ext cx="9982199" cy="9294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دي</a:t>
            </a:r>
            <a:r>
              <a:rPr lang="ar-EG" sz="8000" b="1" dirty="0">
                <a:solidFill>
                  <a:srgbClr val="00582A"/>
                </a:solidFill>
              </a:rPr>
              <a:t> حياة واحدة </a:t>
            </a:r>
            <a:r>
              <a:rPr lang="ar-EG" sz="8000" b="1" dirty="0" err="1">
                <a:solidFill>
                  <a:srgbClr val="00582A"/>
                </a:solidFill>
              </a:rPr>
              <a:t>بتجري</a:t>
            </a:r>
            <a:r>
              <a:rPr lang="ar-EG" sz="8000" b="1" dirty="0">
                <a:solidFill>
                  <a:srgbClr val="00582A"/>
                </a:solidFill>
              </a:rPr>
              <a:t> والعمر ظل وبخار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لو عشت لنفسي </a:t>
            </a:r>
            <a:r>
              <a:rPr lang="ar-EG" sz="8000" b="1" dirty="0" err="1">
                <a:solidFill>
                  <a:srgbClr val="00582A"/>
                </a:solidFill>
              </a:rPr>
              <a:t>هاخسر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جاي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واخد</a:t>
            </a:r>
            <a:r>
              <a:rPr lang="ar-EG" sz="8000" b="1" dirty="0">
                <a:solidFill>
                  <a:srgbClr val="00582A"/>
                </a:solidFill>
              </a:rPr>
              <a:t> قرار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48677"/>
            <a:ext cx="9982199" cy="8371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قدسني عشان أعيش </a:t>
            </a:r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أبقى لحبك أسير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والباقي أعيشه ملكك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ما كفاية </a:t>
            </a:r>
            <a:r>
              <a:rPr lang="ar-EG" sz="8000" b="1" dirty="0" err="1">
                <a:solidFill>
                  <a:srgbClr val="00582A"/>
                </a:solidFill>
              </a:rPr>
              <a:t>دا</a:t>
            </a:r>
            <a:r>
              <a:rPr lang="ar-EG" sz="8000" b="1" dirty="0">
                <a:solidFill>
                  <a:srgbClr val="00582A"/>
                </a:solidFill>
              </a:rPr>
              <a:t> راح </a:t>
            </a:r>
            <a:r>
              <a:rPr lang="ar-EG" sz="8000" b="1" dirty="0" err="1">
                <a:solidFill>
                  <a:srgbClr val="00582A"/>
                </a:solidFill>
              </a:rPr>
              <a:t>كتير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161389"/>
            <a:ext cx="9982199" cy="8525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/>
              <a:t>2- </a:t>
            </a:r>
          </a:p>
          <a:p>
            <a:pPr algn="ctr" rtl="1"/>
            <a:r>
              <a:rPr lang="ar-EG" sz="8000" b="1" dirty="0"/>
              <a:t>شعارات </a:t>
            </a:r>
            <a:r>
              <a:rPr lang="ar-EG" sz="8000" b="1" dirty="0" err="1"/>
              <a:t>زايفة</a:t>
            </a:r>
            <a:r>
              <a:rPr lang="ar-EG" sz="8000" b="1" dirty="0"/>
              <a:t> </a:t>
            </a:r>
            <a:r>
              <a:rPr lang="ar-EG" sz="8000" b="1" dirty="0" err="1"/>
              <a:t>باقولها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وكلام </a:t>
            </a:r>
            <a:r>
              <a:rPr lang="ar-EG" sz="8000" b="1" dirty="0" err="1"/>
              <a:t>مافيهوش</a:t>
            </a:r>
            <a:r>
              <a:rPr lang="ar-EG" sz="8000" b="1" dirty="0"/>
              <a:t> حياة</a:t>
            </a:r>
          </a:p>
          <a:p>
            <a:pPr algn="ctr" rtl="1"/>
            <a:r>
              <a:rPr lang="ar-EG" sz="8000" b="1" dirty="0"/>
              <a:t>وإرادة ضعيفة عاصية </a:t>
            </a:r>
          </a:p>
          <a:p>
            <a:pPr algn="ctr" rtl="1"/>
            <a:r>
              <a:rPr lang="ar-EG" sz="8000" b="1" dirty="0"/>
              <a:t>وحدك فيك النجاة</a:t>
            </a:r>
          </a:p>
          <a:p>
            <a:pPr algn="ctr"/>
            <a:br>
              <a:rPr lang="ar-EG" sz="8000" b="1" dirty="0"/>
            </a:br>
            <a:endParaRPr lang="ar-SA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-457200"/>
            <a:ext cx="9982199" cy="112954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EG" sz="8000" b="1" dirty="0"/>
          </a:p>
          <a:p>
            <a:pPr algn="ctr" rtl="1"/>
            <a:r>
              <a:rPr lang="ar-EG" sz="8000" b="1" dirty="0"/>
              <a:t>امسك </a:t>
            </a:r>
            <a:r>
              <a:rPr lang="ar-EG" sz="8000" b="1" dirty="0" err="1"/>
              <a:t>إيدي</a:t>
            </a:r>
            <a:r>
              <a:rPr lang="ar-EG" sz="8000" b="1" dirty="0"/>
              <a:t> وساعدني </a:t>
            </a:r>
          </a:p>
          <a:p>
            <a:pPr algn="ctr" rtl="1"/>
            <a:r>
              <a:rPr lang="ar-EG" sz="8000" b="1" dirty="0"/>
              <a:t>طهرني من الذنوب</a:t>
            </a:r>
          </a:p>
          <a:p>
            <a:pPr algn="ctr" rtl="1"/>
            <a:r>
              <a:rPr lang="ar-EG" sz="8000" b="1" dirty="0"/>
              <a:t>المسني واشفي ضعفي </a:t>
            </a:r>
          </a:p>
          <a:p>
            <a:pPr algn="ctr" rtl="1"/>
            <a:r>
              <a:rPr lang="ar-EG" sz="8000" b="1" dirty="0" err="1"/>
              <a:t>توبني</a:t>
            </a:r>
            <a:r>
              <a:rPr lang="ar-EG" sz="8000" b="1" dirty="0"/>
              <a:t> عشان أتوب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  <a:p>
            <a:pPr algn="ctr"/>
            <a:br>
              <a:rPr lang="ar-EG" sz="8000" b="1" dirty="0"/>
            </a:br>
            <a:endParaRPr lang="ar-SA" sz="88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152400"/>
            <a:ext cx="9982199" cy="92948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دي</a:t>
            </a:r>
            <a:r>
              <a:rPr lang="ar-EG" sz="8000" b="1" dirty="0">
                <a:solidFill>
                  <a:srgbClr val="00582A"/>
                </a:solidFill>
              </a:rPr>
              <a:t> حياة واحدة </a:t>
            </a:r>
            <a:r>
              <a:rPr lang="ar-EG" sz="8000" b="1" dirty="0" err="1">
                <a:solidFill>
                  <a:srgbClr val="00582A"/>
                </a:solidFill>
              </a:rPr>
              <a:t>بتجري</a:t>
            </a:r>
            <a:r>
              <a:rPr lang="ar-EG" sz="8000" b="1" dirty="0">
                <a:solidFill>
                  <a:srgbClr val="00582A"/>
                </a:solidFill>
              </a:rPr>
              <a:t> والعمر ظل وبخار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لو عشت لنفسي </a:t>
            </a:r>
            <a:r>
              <a:rPr lang="ar-EG" sz="8000" b="1" dirty="0" err="1">
                <a:solidFill>
                  <a:srgbClr val="00582A"/>
                </a:solidFill>
              </a:rPr>
              <a:t>هاخسر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جاي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  <a:r>
              <a:rPr lang="ar-EG" sz="8000" b="1" dirty="0" err="1">
                <a:solidFill>
                  <a:srgbClr val="00582A"/>
                </a:solidFill>
              </a:rPr>
              <a:t>واخد</a:t>
            </a:r>
            <a:r>
              <a:rPr lang="ar-EG" sz="8000" b="1" dirty="0">
                <a:solidFill>
                  <a:srgbClr val="00582A"/>
                </a:solidFill>
              </a:rPr>
              <a:t> قرار</a:t>
            </a: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799" y="848677"/>
            <a:ext cx="9982199" cy="83715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قدسني عشان أعيش </a:t>
            </a:r>
            <a:r>
              <a:rPr lang="ar-EG" sz="8000" b="1" dirty="0" err="1">
                <a:solidFill>
                  <a:srgbClr val="00582A"/>
                </a:solidFill>
              </a:rPr>
              <a:t>لك</a:t>
            </a:r>
            <a:r>
              <a:rPr lang="ar-EG" sz="8000" b="1" dirty="0">
                <a:solidFill>
                  <a:srgbClr val="00582A"/>
                </a:solidFill>
              </a:rPr>
              <a:t>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أبقى لحبك أسير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والباقي أعيشه ملكك </a:t>
            </a:r>
          </a:p>
          <a:p>
            <a:pPr algn="ctr" rtl="1"/>
            <a:r>
              <a:rPr lang="ar-EG" sz="8000" b="1" dirty="0">
                <a:solidFill>
                  <a:srgbClr val="00582A"/>
                </a:solidFill>
              </a:rPr>
              <a:t>ما كفاية </a:t>
            </a:r>
            <a:r>
              <a:rPr lang="ar-EG" sz="8000" b="1" dirty="0" err="1">
                <a:solidFill>
                  <a:srgbClr val="00582A"/>
                </a:solidFill>
              </a:rPr>
              <a:t>دا</a:t>
            </a:r>
            <a:r>
              <a:rPr lang="ar-EG" sz="8000" b="1" dirty="0">
                <a:solidFill>
                  <a:srgbClr val="00582A"/>
                </a:solidFill>
              </a:rPr>
              <a:t> راح </a:t>
            </a:r>
            <a:r>
              <a:rPr lang="ar-EG" sz="8000" b="1" dirty="0" err="1">
                <a:solidFill>
                  <a:srgbClr val="00582A"/>
                </a:solidFill>
              </a:rPr>
              <a:t>كتير</a:t>
            </a:r>
            <a:endParaRPr lang="ar-EG" sz="8000" b="1" dirty="0">
              <a:solidFill>
                <a:srgbClr val="00582A"/>
              </a:solidFill>
            </a:endParaRPr>
          </a:p>
          <a:p>
            <a:pPr algn="ctr"/>
            <a:br>
              <a:rPr lang="ar-EG" sz="8000" b="1" dirty="0">
                <a:solidFill>
                  <a:srgbClr val="00582A"/>
                </a:solidFill>
              </a:rPr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1829</TotalTime>
  <Words>205</Words>
  <Application>Microsoft Office PowerPoint</Application>
  <PresentationFormat>عرض على الشاشة (4:3)</PresentationFormat>
  <Paragraphs>69</Paragraphs>
  <Slides>14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246</cp:revision>
  <dcterms:created xsi:type="dcterms:W3CDTF">2021-12-07T14:30:00Z</dcterms:created>
  <dcterms:modified xsi:type="dcterms:W3CDTF">2024-02-07T14:13:59Z</dcterms:modified>
</cp:coreProperties>
</file>