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عايزك</a:t>
            </a:r>
            <a:r>
              <a:rPr lang="ar-EG" sz="6600" b="1" dirty="0"/>
              <a:t> </a:t>
            </a:r>
            <a:r>
              <a:rPr lang="ar-EG" sz="6600" b="1" dirty="0" err="1"/>
              <a:t>يابني</a:t>
            </a:r>
            <a:r>
              <a:rPr lang="ar-EG" sz="6600" b="1" dirty="0"/>
              <a:t> تكلمني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17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عايزك</a:t>
            </a:r>
            <a:r>
              <a:rPr lang="ar-EG" sz="7200" b="1" dirty="0"/>
              <a:t> يا ابني تكلمني </a:t>
            </a:r>
          </a:p>
          <a:p>
            <a:pPr algn="ctr" rtl="1"/>
            <a:r>
              <a:rPr lang="ar-EG" sz="7200" b="1" dirty="0"/>
              <a:t>بكلام واثق في</a:t>
            </a:r>
            <a:br>
              <a:rPr lang="ar-EG" sz="7200" b="1" dirty="0"/>
            </a:br>
            <a:r>
              <a:rPr lang="ar-EG" sz="7200" b="1" dirty="0" err="1"/>
              <a:t>اوعى</a:t>
            </a:r>
            <a:r>
              <a:rPr lang="ar-EG" sz="7200" b="1" dirty="0"/>
              <a:t> </a:t>
            </a:r>
            <a:r>
              <a:rPr lang="ar-EG" sz="7200" b="1" dirty="0" err="1"/>
              <a:t>تيجي</a:t>
            </a:r>
            <a:r>
              <a:rPr lang="ar-EG" sz="7200" b="1" dirty="0"/>
              <a:t> مليان بشكوك </a:t>
            </a:r>
          </a:p>
          <a:p>
            <a:pPr algn="ctr" rtl="1"/>
            <a:r>
              <a:rPr lang="ar-EG" sz="7200" b="1" dirty="0"/>
              <a:t>في القدرة الإلهية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12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ولا تنسى إن أنا مفاتيح الأرض </a:t>
            </a:r>
            <a:r>
              <a:rPr lang="ar-EG" sz="7200" b="1" dirty="0" err="1">
                <a:solidFill>
                  <a:srgbClr val="00582A"/>
                </a:solidFill>
              </a:rPr>
              <a:t>خزاين</a:t>
            </a:r>
            <a:r>
              <a:rPr lang="ar-EG" sz="7200" b="1" dirty="0">
                <a:solidFill>
                  <a:srgbClr val="00582A"/>
                </a:solidFill>
              </a:rPr>
              <a:t> البحر </a:t>
            </a:r>
            <a:r>
              <a:rPr lang="ar-EG" sz="7200" b="1" dirty="0" err="1">
                <a:solidFill>
                  <a:srgbClr val="00582A"/>
                </a:solidFill>
              </a:rPr>
              <a:t>معايا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أديك الخير وأغمر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r>
              <a:rPr lang="ar-EG" sz="7200" b="1" dirty="0">
                <a:solidFill>
                  <a:srgbClr val="00582A"/>
                </a:solidFill>
              </a:rPr>
              <a:t> سنين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وأفتح أبواب </a:t>
            </a:r>
            <a:r>
              <a:rPr lang="ar-EG" sz="7200" b="1" dirty="0" err="1">
                <a:solidFill>
                  <a:srgbClr val="00582A"/>
                </a:solidFill>
              </a:rPr>
              <a:t>غنايا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ليه فكرك </a:t>
            </a:r>
            <a:r>
              <a:rPr lang="ar-EG" sz="7200" b="1" dirty="0" err="1"/>
              <a:t>دايمًا</a:t>
            </a:r>
            <a:r>
              <a:rPr lang="ar-EG" sz="7200" b="1" dirty="0"/>
              <a:t> على نفسك </a:t>
            </a:r>
          </a:p>
          <a:p>
            <a:pPr algn="ctr" rtl="1"/>
            <a:r>
              <a:rPr lang="ar-EG" sz="7200" b="1" dirty="0"/>
              <a:t>على عجز أحوالك</a:t>
            </a:r>
            <a:br>
              <a:rPr lang="ar-EG" sz="7200" b="1" dirty="0"/>
            </a:br>
            <a:r>
              <a:rPr lang="ar-EG" sz="7200" b="1" dirty="0"/>
              <a:t>حول عينك يا ابني </a:t>
            </a:r>
            <a:r>
              <a:rPr lang="ar-EG" sz="7200" b="1" dirty="0" err="1"/>
              <a:t>ده</a:t>
            </a:r>
            <a:r>
              <a:rPr lang="ar-EG" sz="7200" b="1" dirty="0"/>
              <a:t> أنا أبوك </a:t>
            </a:r>
          </a:p>
          <a:p>
            <a:pPr algn="ctr" rtl="1"/>
            <a:r>
              <a:rPr lang="ar-EG" sz="7200" b="1" dirty="0"/>
              <a:t>ولا أرضى بإذلالك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12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ولا تنسى إن أنا مفاتيح الأرض </a:t>
            </a:r>
            <a:r>
              <a:rPr lang="ar-EG" sz="7200" b="1" dirty="0" err="1">
                <a:solidFill>
                  <a:srgbClr val="00582A"/>
                </a:solidFill>
              </a:rPr>
              <a:t>خزاين</a:t>
            </a:r>
            <a:r>
              <a:rPr lang="ar-EG" sz="7200" b="1" dirty="0">
                <a:solidFill>
                  <a:srgbClr val="00582A"/>
                </a:solidFill>
              </a:rPr>
              <a:t> البحر </a:t>
            </a:r>
            <a:r>
              <a:rPr lang="ar-EG" sz="7200" b="1" dirty="0" err="1">
                <a:solidFill>
                  <a:srgbClr val="00582A"/>
                </a:solidFill>
              </a:rPr>
              <a:t>معايا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أديك الخير وأغمر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r>
              <a:rPr lang="ar-EG" sz="7200" b="1" dirty="0">
                <a:solidFill>
                  <a:srgbClr val="00582A"/>
                </a:solidFill>
              </a:rPr>
              <a:t> سنين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وأفتح أبواب </a:t>
            </a:r>
            <a:r>
              <a:rPr lang="ar-EG" sz="7200" b="1" dirty="0" err="1">
                <a:solidFill>
                  <a:srgbClr val="00582A"/>
                </a:solidFill>
              </a:rPr>
              <a:t>غنايا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64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7000" b="1" dirty="0"/>
              <a:t>مهما تلاقي في الصورة </a:t>
            </a:r>
          </a:p>
          <a:p>
            <a:pPr algn="ctr" rtl="1"/>
            <a:r>
              <a:rPr lang="ar-EG" sz="7000" b="1" dirty="0"/>
              <a:t>ضباب </a:t>
            </a:r>
            <a:r>
              <a:rPr lang="ar-EG" sz="7200" b="1" dirty="0"/>
              <a:t>والكل </a:t>
            </a:r>
            <a:r>
              <a:rPr lang="ar-EG" sz="7200" b="1" dirty="0" err="1"/>
              <a:t>خايف</a:t>
            </a:r>
            <a:r>
              <a:rPr lang="ar-EG" sz="7200" b="1" dirty="0"/>
              <a:t> محتار</a:t>
            </a:r>
            <a:br>
              <a:rPr lang="ar-EG" sz="7200" b="1" dirty="0"/>
            </a:br>
            <a:r>
              <a:rPr lang="ar-EG" sz="7200" b="1" dirty="0"/>
              <a:t>أتمجد أنا وسط أتونك </a:t>
            </a:r>
          </a:p>
          <a:p>
            <a:pPr algn="ctr" rtl="1"/>
            <a:r>
              <a:rPr lang="ar-EG" sz="7200" b="1" dirty="0"/>
              <a:t>وأحميك جوه الإعصار 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12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ولا تنسى إن أنا مفاتيح الأرض </a:t>
            </a:r>
            <a:r>
              <a:rPr lang="ar-EG" sz="7200" b="1" dirty="0" err="1">
                <a:solidFill>
                  <a:srgbClr val="00582A"/>
                </a:solidFill>
              </a:rPr>
              <a:t>خزاين</a:t>
            </a:r>
            <a:r>
              <a:rPr lang="ar-EG" sz="7200" b="1" dirty="0">
                <a:solidFill>
                  <a:srgbClr val="00582A"/>
                </a:solidFill>
              </a:rPr>
              <a:t> البحر </a:t>
            </a:r>
            <a:r>
              <a:rPr lang="ar-EG" sz="7200" b="1" dirty="0" err="1">
                <a:solidFill>
                  <a:srgbClr val="00582A"/>
                </a:solidFill>
              </a:rPr>
              <a:t>معايا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أديك الخير وأغمر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r>
              <a:rPr lang="ar-EG" sz="7200" b="1" dirty="0">
                <a:solidFill>
                  <a:srgbClr val="00582A"/>
                </a:solidFill>
              </a:rPr>
              <a:t> سنين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وأفتح أبواب </a:t>
            </a:r>
            <a:r>
              <a:rPr lang="ar-EG" sz="7200" b="1" dirty="0" err="1">
                <a:solidFill>
                  <a:srgbClr val="00582A"/>
                </a:solidFill>
              </a:rPr>
              <a:t>غنايا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124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2024-02-07T14:21:18Z</dcterms:modified>
</cp:coreProperties>
</file>