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0" r:id="rId3"/>
    <p:sldId id="403" r:id="rId4"/>
    <p:sldId id="404" r:id="rId5"/>
    <p:sldId id="405" r:id="rId6"/>
    <p:sldId id="406" r:id="rId7"/>
    <p:sldId id="40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0"/>
            <p14:sldId id="403"/>
            <p14:sldId id="404"/>
            <p14:sldId id="405"/>
            <p14:sldId id="406"/>
            <p14:sldId id="4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2" d="100"/>
          <a:sy n="62" d="100"/>
        </p:scale>
        <p:origin x="4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</a:t>
            </a:r>
            <a:r>
              <a:rPr lang="ar-EG" sz="6600" b="1" dirty="0" err="1"/>
              <a:t>عايزك</a:t>
            </a:r>
            <a:r>
              <a:rPr lang="ar-EG" sz="6600" b="1" dirty="0"/>
              <a:t> </a:t>
            </a:r>
            <a:r>
              <a:rPr lang="ar-EG" sz="6600" b="1" dirty="0" err="1"/>
              <a:t>يابني</a:t>
            </a:r>
            <a:r>
              <a:rPr lang="ar-EG" sz="6600" b="1" dirty="0"/>
              <a:t> تكلمني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517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</a:p>
          <a:p>
            <a:pPr algn="ctr" rtl="1"/>
            <a:r>
              <a:rPr lang="ar-EG" sz="7200" b="1" dirty="0"/>
              <a:t>أنا </a:t>
            </a:r>
            <a:r>
              <a:rPr lang="ar-EG" sz="7200" b="1" dirty="0" err="1"/>
              <a:t>عايزك</a:t>
            </a:r>
            <a:r>
              <a:rPr lang="ar-EG" sz="7200" b="1" dirty="0"/>
              <a:t> يا ابني تكلمني </a:t>
            </a:r>
          </a:p>
          <a:p>
            <a:pPr algn="ctr" rtl="1"/>
            <a:r>
              <a:rPr lang="ar-EG" sz="7200" b="1" dirty="0"/>
              <a:t>بكلام واثق في</a:t>
            </a:r>
            <a:br>
              <a:rPr lang="ar-EG" sz="7200" b="1" dirty="0"/>
            </a:br>
            <a:r>
              <a:rPr lang="ar-EG" sz="7200" b="1" dirty="0" err="1"/>
              <a:t>اوعى</a:t>
            </a:r>
            <a:r>
              <a:rPr lang="ar-EG" sz="7200" b="1" dirty="0"/>
              <a:t> </a:t>
            </a:r>
            <a:r>
              <a:rPr lang="ar-EG" sz="7200" b="1" dirty="0" err="1"/>
              <a:t>تيجي</a:t>
            </a:r>
            <a:r>
              <a:rPr lang="ar-EG" sz="7200" b="1" dirty="0"/>
              <a:t> مليان بشكوك </a:t>
            </a:r>
          </a:p>
          <a:p>
            <a:pPr algn="ctr" rtl="1"/>
            <a:r>
              <a:rPr lang="ar-EG" sz="7200" b="1" dirty="0"/>
              <a:t>في القدرة الإلهية</a:t>
            </a:r>
            <a:br>
              <a:rPr lang="ar-EG" sz="7200" b="1" dirty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31240"/>
            <a:ext cx="9982199" cy="7217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ولا تنسى إن أنا مفاتيح الأرض </a:t>
            </a:r>
            <a:r>
              <a:rPr lang="ar-EG" sz="7200" b="1" dirty="0" err="1">
                <a:solidFill>
                  <a:srgbClr val="00582A"/>
                </a:solidFill>
              </a:rPr>
              <a:t>خزاين</a:t>
            </a:r>
            <a:r>
              <a:rPr lang="ar-EG" sz="7200" b="1" dirty="0">
                <a:solidFill>
                  <a:srgbClr val="00582A"/>
                </a:solidFill>
              </a:rPr>
              <a:t> البحر </a:t>
            </a:r>
            <a:r>
              <a:rPr lang="ar-EG" sz="7200" b="1" dirty="0" err="1">
                <a:solidFill>
                  <a:srgbClr val="00582A"/>
                </a:solidFill>
              </a:rPr>
              <a:t>معايا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أديك الخير وأغمر </a:t>
            </a:r>
            <a:r>
              <a:rPr lang="ar-EG" sz="7200" b="1" dirty="0" err="1">
                <a:solidFill>
                  <a:srgbClr val="00582A"/>
                </a:solidFill>
              </a:rPr>
              <a:t>به</a:t>
            </a:r>
            <a:r>
              <a:rPr lang="ar-EG" sz="7200" b="1" dirty="0">
                <a:solidFill>
                  <a:srgbClr val="00582A"/>
                </a:solidFill>
              </a:rPr>
              <a:t> سنين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وأفتح أبواب </a:t>
            </a:r>
            <a:r>
              <a:rPr lang="ar-EG" sz="7200" b="1" dirty="0" err="1">
                <a:solidFill>
                  <a:srgbClr val="00582A"/>
                </a:solidFill>
              </a:rPr>
              <a:t>غنايا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197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</a:p>
          <a:p>
            <a:pPr algn="ctr" rtl="1"/>
            <a:r>
              <a:rPr lang="ar-EG" sz="7200" b="1" dirty="0"/>
              <a:t>ليه فكرك </a:t>
            </a:r>
            <a:r>
              <a:rPr lang="ar-EG" sz="7200" b="1" dirty="0" err="1"/>
              <a:t>دايمًا</a:t>
            </a:r>
            <a:r>
              <a:rPr lang="ar-EG" sz="7200" b="1" dirty="0"/>
              <a:t> على نفسك </a:t>
            </a:r>
          </a:p>
          <a:p>
            <a:pPr algn="ctr" rtl="1"/>
            <a:r>
              <a:rPr lang="ar-EG" sz="7200" b="1" dirty="0"/>
              <a:t>على عجز أحوالك</a:t>
            </a:r>
            <a:br>
              <a:rPr lang="ar-EG" sz="7200" b="1" dirty="0"/>
            </a:br>
            <a:r>
              <a:rPr lang="ar-EG" sz="7200" b="1" dirty="0"/>
              <a:t>حول عينك يا ابني </a:t>
            </a:r>
            <a:r>
              <a:rPr lang="ar-EG" sz="7200" b="1" dirty="0" err="1"/>
              <a:t>ده</a:t>
            </a:r>
            <a:r>
              <a:rPr lang="ar-EG" sz="7200" b="1" dirty="0"/>
              <a:t> أنا أبوك </a:t>
            </a:r>
          </a:p>
          <a:p>
            <a:pPr algn="ctr" rtl="1"/>
            <a:r>
              <a:rPr lang="ar-EG" sz="7200" b="1" dirty="0"/>
              <a:t>ولا أرضى بإذلالك</a:t>
            </a: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31240"/>
            <a:ext cx="9982199" cy="7217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ولا تنسى إن أنا مفاتيح الأرض </a:t>
            </a:r>
            <a:r>
              <a:rPr lang="ar-EG" sz="7200" b="1" dirty="0" err="1">
                <a:solidFill>
                  <a:srgbClr val="00582A"/>
                </a:solidFill>
              </a:rPr>
              <a:t>خزاين</a:t>
            </a:r>
            <a:r>
              <a:rPr lang="ar-EG" sz="7200" b="1" dirty="0">
                <a:solidFill>
                  <a:srgbClr val="00582A"/>
                </a:solidFill>
              </a:rPr>
              <a:t> البحر </a:t>
            </a:r>
            <a:r>
              <a:rPr lang="ar-EG" sz="7200" b="1" dirty="0" err="1">
                <a:solidFill>
                  <a:srgbClr val="00582A"/>
                </a:solidFill>
              </a:rPr>
              <a:t>معايا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أديك الخير وأغمر </a:t>
            </a:r>
            <a:r>
              <a:rPr lang="ar-EG" sz="7200" b="1" dirty="0" err="1">
                <a:solidFill>
                  <a:srgbClr val="00582A"/>
                </a:solidFill>
              </a:rPr>
              <a:t>به</a:t>
            </a:r>
            <a:r>
              <a:rPr lang="ar-EG" sz="7200" b="1" dirty="0">
                <a:solidFill>
                  <a:srgbClr val="00582A"/>
                </a:solidFill>
              </a:rPr>
              <a:t> سنين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وأفتح أبواب </a:t>
            </a:r>
            <a:r>
              <a:rPr lang="ar-EG" sz="7200" b="1" dirty="0" err="1">
                <a:solidFill>
                  <a:srgbClr val="00582A"/>
                </a:solidFill>
              </a:rPr>
              <a:t>غنايا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36449"/>
            <a:ext cx="9982199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</a:p>
          <a:p>
            <a:pPr algn="ctr" rtl="1"/>
            <a:r>
              <a:rPr lang="ar-EG" sz="7000" b="1" dirty="0"/>
              <a:t>مهما تلاقي في الصورة </a:t>
            </a:r>
          </a:p>
          <a:p>
            <a:pPr algn="ctr" rtl="1"/>
            <a:r>
              <a:rPr lang="ar-EG" sz="7000" b="1" dirty="0"/>
              <a:t>ضباب </a:t>
            </a:r>
            <a:r>
              <a:rPr lang="ar-EG" sz="7200" b="1" dirty="0"/>
              <a:t>والكل </a:t>
            </a:r>
            <a:r>
              <a:rPr lang="ar-EG" sz="7200" b="1" dirty="0" err="1"/>
              <a:t>خايف</a:t>
            </a:r>
            <a:r>
              <a:rPr lang="ar-EG" sz="7200" b="1" dirty="0"/>
              <a:t> محتار</a:t>
            </a:r>
            <a:br>
              <a:rPr lang="ar-EG" sz="7200" b="1" dirty="0"/>
            </a:br>
            <a:r>
              <a:rPr lang="ar-EG" sz="7200" b="1" dirty="0"/>
              <a:t>أتمجد أنا وسط أتونك </a:t>
            </a:r>
          </a:p>
          <a:p>
            <a:pPr algn="ctr" rtl="1"/>
            <a:r>
              <a:rPr lang="ar-EG" sz="7200" b="1" dirty="0"/>
              <a:t>وأحميك جوه الإعصار </a:t>
            </a:r>
            <a:br>
              <a:rPr lang="ar-EG" sz="7200" b="1" dirty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31240"/>
            <a:ext cx="9982199" cy="7217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ولا تنسى إن أنا مفاتيح الأرض </a:t>
            </a:r>
            <a:r>
              <a:rPr lang="ar-EG" sz="7200" b="1" dirty="0" err="1">
                <a:solidFill>
                  <a:srgbClr val="00582A"/>
                </a:solidFill>
              </a:rPr>
              <a:t>خزاين</a:t>
            </a:r>
            <a:r>
              <a:rPr lang="ar-EG" sz="7200" b="1" dirty="0">
                <a:solidFill>
                  <a:srgbClr val="00582A"/>
                </a:solidFill>
              </a:rPr>
              <a:t> البحر </a:t>
            </a:r>
            <a:r>
              <a:rPr lang="ar-EG" sz="7200" b="1" dirty="0" err="1">
                <a:solidFill>
                  <a:srgbClr val="00582A"/>
                </a:solidFill>
              </a:rPr>
              <a:t>معايا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أديك الخير وأغمر </a:t>
            </a:r>
            <a:r>
              <a:rPr lang="ar-EG" sz="7200" b="1" dirty="0" err="1">
                <a:solidFill>
                  <a:srgbClr val="00582A"/>
                </a:solidFill>
              </a:rPr>
              <a:t>به</a:t>
            </a:r>
            <a:r>
              <a:rPr lang="ar-EG" sz="7200" b="1" dirty="0">
                <a:solidFill>
                  <a:srgbClr val="00582A"/>
                </a:solidFill>
              </a:rPr>
              <a:t> سنين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وأفتح أبواب </a:t>
            </a:r>
            <a:r>
              <a:rPr lang="ar-EG" sz="7200" b="1" dirty="0" err="1">
                <a:solidFill>
                  <a:srgbClr val="00582A"/>
                </a:solidFill>
              </a:rPr>
              <a:t>غنايا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1829</TotalTime>
  <Words>124</Words>
  <Application>Microsoft Office PowerPoint</Application>
  <PresentationFormat>عرض على الشاشة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247</cp:revision>
  <dcterms:created xsi:type="dcterms:W3CDTF">2021-12-07T14:30:00Z</dcterms:created>
  <dcterms:modified xsi:type="dcterms:W3CDTF">2024-02-07T14:21:18Z</dcterms:modified>
</cp:coreProperties>
</file>