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0" r:id="rId3"/>
    <p:sldId id="401" r:id="rId4"/>
    <p:sldId id="402" r:id="rId5"/>
    <p:sldId id="403" r:id="rId6"/>
    <p:sldId id="40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عايش </a:t>
            </a:r>
            <a:r>
              <a:rPr lang="ar-EG" sz="6600" b="1" dirty="0" err="1" smtClean="0"/>
              <a:t>متشال</a:t>
            </a:r>
            <a:r>
              <a:rPr lang="ar-EG" sz="6600" b="1" dirty="0" smtClean="0"/>
              <a:t> على كفك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أنا </a:t>
            </a:r>
            <a:r>
              <a:rPr lang="ar-EG" sz="7200" b="1" dirty="0" smtClean="0"/>
              <a:t>عايش </a:t>
            </a:r>
            <a:r>
              <a:rPr lang="ar-EG" sz="7200" b="1" dirty="0" err="1" smtClean="0"/>
              <a:t>متشال</a:t>
            </a:r>
            <a:r>
              <a:rPr lang="ar-EG" sz="7200" b="1" dirty="0" smtClean="0"/>
              <a:t> على كفك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وإيديك</a:t>
            </a:r>
            <a:r>
              <a:rPr lang="ar-EG" sz="7200" b="1" dirty="0" smtClean="0"/>
              <a:t> </a:t>
            </a:r>
            <a:r>
              <a:rPr lang="ar-EG" sz="7200" b="1" dirty="0" smtClean="0"/>
              <a:t>بالحب </a:t>
            </a:r>
            <a:r>
              <a:rPr lang="ar-EG" sz="7200" b="1" dirty="0" err="1" smtClean="0"/>
              <a:t>محاوطاني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وإن كنت في سلام مرتاح </a:t>
            </a:r>
            <a:r>
              <a:rPr lang="ar-EG" sz="7200" b="1" dirty="0" err="1" smtClean="0"/>
              <a:t>ده</a:t>
            </a:r>
            <a:r>
              <a:rPr lang="ar-EG" sz="7200" b="1" dirty="0" smtClean="0"/>
              <a:t> عشان 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اللي </a:t>
            </a:r>
            <a:r>
              <a:rPr lang="ar-EG" sz="7200" b="1" dirty="0" err="1" smtClean="0"/>
              <a:t>بترعاني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17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أنا عايش مسنود على كتفك وهمومي 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شايلهالي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صرت عزيز في عينيك ومكرم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لما </a:t>
            </a:r>
            <a:r>
              <a:rPr lang="ar-EG" sz="7200" b="1" dirty="0" smtClean="0"/>
              <a:t>كساني الدم الغالي </a:t>
            </a:r>
            <a:br>
              <a:rPr lang="ar-EG" sz="72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 </a:t>
            </a:r>
          </a:p>
          <a:p>
            <a:pPr algn="ctr" rtl="1"/>
            <a:r>
              <a:rPr lang="ar-EG" sz="7200" b="1" dirty="0" smtClean="0"/>
              <a:t>أنا عايش </a:t>
            </a:r>
            <a:r>
              <a:rPr lang="ar-EG" sz="7200" b="1" dirty="0" err="1" smtClean="0"/>
              <a:t>وياك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وباغني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وحياتي </a:t>
            </a:r>
            <a:r>
              <a:rPr lang="ar-EG" sz="7200" b="1" dirty="0" smtClean="0"/>
              <a:t>تشهد عنك</a:t>
            </a:r>
            <a:br>
              <a:rPr lang="ar-EG" sz="7200" b="1" dirty="0" smtClean="0"/>
            </a:br>
            <a:r>
              <a:rPr lang="ar-EG" sz="7200" b="1" dirty="0" smtClean="0"/>
              <a:t>تشهد إنك صالح جدًا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ومافيش</a:t>
            </a:r>
            <a:r>
              <a:rPr lang="ar-EG" sz="7200" b="1" dirty="0" smtClean="0"/>
              <a:t> </a:t>
            </a:r>
            <a:r>
              <a:rPr lang="ar-EG" sz="7200" b="1" dirty="0" smtClean="0"/>
              <a:t>لحظة سبت فيها ابنك </a:t>
            </a:r>
            <a:br>
              <a:rPr lang="ar-EG" sz="72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4- </a:t>
            </a:r>
          </a:p>
          <a:p>
            <a:pPr algn="ctr" rtl="1"/>
            <a:r>
              <a:rPr lang="ar-EG" sz="7200" b="1" dirty="0" smtClean="0"/>
              <a:t>أنا عايش </a:t>
            </a:r>
            <a:r>
              <a:rPr lang="ar-EG" sz="7200" b="1" dirty="0" err="1" smtClean="0"/>
              <a:t>وإنت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مكفيني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ومسدد </a:t>
            </a:r>
            <a:r>
              <a:rPr lang="ar-EG" sz="7200" b="1" dirty="0" smtClean="0"/>
              <a:t>كل احتياجاتي</a:t>
            </a:r>
            <a:br>
              <a:rPr lang="ar-EG" sz="7200" b="1" dirty="0" smtClean="0"/>
            </a:br>
            <a:r>
              <a:rPr lang="ar-EG" sz="7200" b="1" dirty="0" smtClean="0"/>
              <a:t>مش ممكن أبدًا </a:t>
            </a:r>
            <a:r>
              <a:rPr lang="ar-EG" sz="7200" b="1" dirty="0" err="1" smtClean="0"/>
              <a:t>هاحتاج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طول </a:t>
            </a:r>
            <a:r>
              <a:rPr lang="ar-EG" sz="7200" b="1" dirty="0" smtClean="0"/>
              <a:t>ما 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بتغني حياتي </a:t>
            </a:r>
            <a:br>
              <a:rPr lang="ar-EG" sz="72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5- </a:t>
            </a:r>
          </a:p>
          <a:p>
            <a:pPr algn="ctr" rtl="1"/>
            <a:r>
              <a:rPr lang="ar-EG" sz="7200" b="1" dirty="0" smtClean="0"/>
              <a:t>أنا عايش يسبيني حنانك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ويدوب</a:t>
            </a:r>
            <a:r>
              <a:rPr lang="ar-EG" sz="7200" b="1" dirty="0" smtClean="0"/>
              <a:t> </a:t>
            </a:r>
            <a:r>
              <a:rPr lang="ar-EG" sz="7200" b="1" dirty="0" smtClean="0"/>
              <a:t>ذاتي في أحضانك</a:t>
            </a:r>
            <a:br>
              <a:rPr lang="ar-EG" sz="7200" b="1" dirty="0" smtClean="0"/>
            </a:br>
            <a:r>
              <a:rPr lang="ar-EG" sz="7200" b="1" dirty="0" smtClean="0"/>
              <a:t>روحك </a:t>
            </a:r>
            <a:r>
              <a:rPr lang="ar-EG" sz="7200" b="1" dirty="0" err="1" smtClean="0"/>
              <a:t>بيشكل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جوايا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صورة </a:t>
            </a:r>
            <a:r>
              <a:rPr lang="ar-EG" sz="7200" b="1" dirty="0" err="1" smtClean="0"/>
              <a:t>بتعلن</a:t>
            </a:r>
            <a:r>
              <a:rPr lang="ar-EG" sz="7200" b="1" dirty="0" smtClean="0"/>
              <a:t> مجد </a:t>
            </a:r>
            <a:r>
              <a:rPr lang="ar-EG" sz="7200" b="1" dirty="0" err="1" smtClean="0"/>
              <a:t>ولادك</a:t>
            </a: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49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2022-06-02T08:23:14Z</dcterms:modified>
</cp:coreProperties>
</file>