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00" r:id="rId3"/>
    <p:sldId id="403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4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52" y="1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عسكري الصغير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أنا عسكري صغير</a:t>
            </a:r>
            <a:endParaRPr lang="ar-EG" sz="8000" b="1" dirty="0"/>
          </a:p>
          <a:p>
            <a:pPr algn="ctr" rtl="1"/>
            <a:r>
              <a:rPr lang="ar-SA" sz="8000" b="1" dirty="0"/>
              <a:t>ومع يسوع </a:t>
            </a:r>
            <a:r>
              <a:rPr lang="ar-SA" sz="8000" b="1" dirty="0" err="1"/>
              <a:t>بحارب</a:t>
            </a:r>
            <a:endParaRPr lang="ar-SA" sz="8000" b="1" dirty="0"/>
          </a:p>
          <a:p>
            <a:pPr algn="ctr" rtl="1"/>
            <a:r>
              <a:rPr lang="ar-SA" sz="8000" b="1" dirty="0"/>
              <a:t>ضد الخطية وإبليس </a:t>
            </a:r>
            <a:endParaRPr lang="ar-EG" sz="8000" b="1" dirty="0"/>
          </a:p>
          <a:p>
            <a:pPr algn="ctr" rtl="1"/>
            <a:r>
              <a:rPr lang="ar-SA" sz="8000" b="1" dirty="0" err="1"/>
              <a:t>وقصاد</a:t>
            </a:r>
            <a:r>
              <a:rPr lang="ar-SA" sz="8000" b="1" dirty="0"/>
              <a:t> كل التجارب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إبليس </a:t>
            </a:r>
            <a:r>
              <a:rPr lang="ar-SA" sz="8000" b="1" dirty="0" err="1"/>
              <a:t>بيحاول</a:t>
            </a:r>
            <a:r>
              <a:rPr lang="ar-SA" sz="8000" b="1" dirty="0"/>
              <a:t> </a:t>
            </a:r>
            <a:r>
              <a:rPr lang="ar-SA" sz="8000" b="1" dirty="0" err="1"/>
              <a:t>يهزمني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SA" sz="8000" b="1" dirty="0"/>
              <a:t>لكن يسوع </a:t>
            </a:r>
            <a:r>
              <a:rPr lang="ar-SA" sz="8000" b="1" dirty="0" err="1"/>
              <a:t>بينصرني</a:t>
            </a:r>
            <a:endParaRPr lang="ar-SA" sz="8000" b="1" dirty="0"/>
          </a:p>
          <a:p>
            <a:pPr algn="ctr" rtl="1"/>
            <a:r>
              <a:rPr lang="ar-SA" sz="8000" b="1" dirty="0"/>
              <a:t>هو </a:t>
            </a:r>
            <a:r>
              <a:rPr lang="ar-SA" sz="8000" b="1" dirty="0" err="1"/>
              <a:t>ل</a:t>
            </a:r>
            <a:r>
              <a:rPr lang="ar-EG" sz="8000" b="1" dirty="0"/>
              <a:t>ــــ</a:t>
            </a:r>
            <a:r>
              <a:rPr lang="ar-SA" sz="8000" b="1" dirty="0"/>
              <a:t>ي وأنا لي</a:t>
            </a:r>
            <a:r>
              <a:rPr lang="ar-EG" sz="8000" b="1" dirty="0"/>
              <a:t>ــــ</a:t>
            </a:r>
            <a:r>
              <a:rPr lang="ar-SA" sz="8000" b="1" dirty="0"/>
              <a:t>ه </a:t>
            </a:r>
            <a:endParaRPr lang="ar-EG" sz="8000" b="1" dirty="0"/>
          </a:p>
          <a:p>
            <a:pPr algn="ctr" rtl="1"/>
            <a:r>
              <a:rPr lang="ar-SA" sz="8000" b="1" dirty="0"/>
              <a:t>(لما </a:t>
            </a:r>
            <a:r>
              <a:rPr lang="ar-SA" sz="8000" b="1" dirty="0" err="1"/>
              <a:t>باصلي</a:t>
            </a:r>
            <a:r>
              <a:rPr lang="ar-SA" sz="8000" b="1" dirty="0"/>
              <a:t> </a:t>
            </a:r>
            <a:r>
              <a:rPr lang="ar-SA" sz="8000" b="1" dirty="0" err="1"/>
              <a:t>بيسمعني</a:t>
            </a:r>
            <a:r>
              <a:rPr lang="ar-SA" sz="8000" b="1" dirty="0"/>
              <a:t>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1826</TotalTime>
  <Words>36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247</cp:revision>
  <dcterms:created xsi:type="dcterms:W3CDTF">2021-12-07T14:30:00Z</dcterms:created>
  <dcterms:modified xsi:type="dcterms:W3CDTF">2024-02-07T14:26:05Z</dcterms:modified>
</cp:coreProperties>
</file>