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0" r:id="rId3"/>
    <p:sldId id="403" r:id="rId4"/>
    <p:sldId id="404" r:id="rId5"/>
    <p:sldId id="40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403"/>
            <p14:sldId id="404"/>
            <p14:sldId id="4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44" y="10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عمري ماهنت عليك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26378"/>
            <a:ext cx="998219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أنا عمري ماهنت عليك </a:t>
            </a:r>
          </a:p>
          <a:p>
            <a:pPr algn="ctr" rtl="1"/>
            <a:r>
              <a:rPr lang="ar-EG" sz="7200" b="1" dirty="0"/>
              <a:t>ولا مره سابتني </a:t>
            </a:r>
            <a:r>
              <a:rPr lang="ar-EG" sz="7200" b="1" dirty="0" err="1"/>
              <a:t>إيديك</a:t>
            </a:r>
            <a:br>
              <a:rPr lang="ar-EG" sz="7200" b="1" dirty="0"/>
            </a:br>
            <a:r>
              <a:rPr lang="ar-EG" sz="6300" b="1" dirty="0"/>
              <a:t>وفي عشرتي </a:t>
            </a:r>
            <a:r>
              <a:rPr lang="ar-EG" sz="6300" b="1" dirty="0" err="1"/>
              <a:t>بيك</a:t>
            </a:r>
            <a:r>
              <a:rPr lang="ar-EG" sz="6300" b="1" dirty="0"/>
              <a:t> أنا عشت معاني </a:t>
            </a:r>
            <a:r>
              <a:rPr lang="ar-EG" sz="7200" b="1" dirty="0"/>
              <a:t>محبه أمينه سبتني </a:t>
            </a:r>
            <a:r>
              <a:rPr lang="ar-EG" sz="7200" b="1" dirty="0" err="1"/>
              <a:t>إيديك</a:t>
            </a:r>
            <a:br>
              <a:rPr lang="ar-EG" sz="72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08184"/>
            <a:ext cx="99821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err="1"/>
              <a:t>ياما</a:t>
            </a:r>
            <a:r>
              <a:rPr lang="ar-EG" sz="8000" b="1" dirty="0"/>
              <a:t> بالحب صبرت </a:t>
            </a:r>
          </a:p>
          <a:p>
            <a:pPr algn="ctr" rtl="1"/>
            <a:r>
              <a:rPr lang="ar-EG" sz="8000" b="1" dirty="0"/>
              <a:t>على جهلي وقلت </a:t>
            </a:r>
            <a:r>
              <a:rPr lang="ar-EG" sz="8000" b="1" dirty="0" err="1"/>
              <a:t>ده</a:t>
            </a:r>
            <a:r>
              <a:rPr lang="ar-EG" sz="8000" b="1" dirty="0"/>
              <a:t> أبني</a:t>
            </a:r>
            <a:br>
              <a:rPr lang="ar-EG" sz="8000" b="1" dirty="0"/>
            </a:br>
            <a:r>
              <a:rPr lang="ar-EG" sz="8000" b="1" dirty="0" err="1"/>
              <a:t>ياما</a:t>
            </a:r>
            <a:r>
              <a:rPr lang="ar-EG" sz="8000" b="1" dirty="0"/>
              <a:t> فضلت البعد </a:t>
            </a:r>
          </a:p>
          <a:p>
            <a:pPr algn="ctr" rtl="1"/>
            <a:r>
              <a:rPr lang="ar-EG" sz="8000" b="1" dirty="0"/>
              <a:t>ولما سافرت حنانك </a:t>
            </a:r>
            <a:r>
              <a:rPr lang="ar-EG" sz="8000" b="1" dirty="0" err="1"/>
              <a:t>جابني</a:t>
            </a:r>
            <a:br>
              <a:rPr lang="ar-EG" sz="80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60584"/>
            <a:ext cx="99821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والعدل يطول يسأل </a:t>
            </a:r>
          </a:p>
          <a:p>
            <a:pPr algn="ctr" rtl="1"/>
            <a:r>
              <a:rPr lang="ar-EG" sz="8000" b="1" dirty="0"/>
              <a:t>يحتار لاه أنت حاببني</a:t>
            </a:r>
            <a:br>
              <a:rPr lang="ar-EG" sz="8000" b="1" dirty="0"/>
            </a:br>
            <a:r>
              <a:rPr lang="ar-EG" sz="8000" b="1" dirty="0"/>
              <a:t>تجاوبني بعطف ورحمة </a:t>
            </a:r>
          </a:p>
          <a:p>
            <a:pPr algn="ctr" rtl="1"/>
            <a:r>
              <a:rPr lang="ar-EG" sz="8000" b="1" dirty="0"/>
              <a:t>وتقولي ده عهد النعمة</a:t>
            </a:r>
            <a:br>
              <a:rPr lang="ar-EG" sz="80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66800"/>
            <a:ext cx="99821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نعمة بتقبل خاطي مهزوم</a:t>
            </a:r>
          </a:p>
          <a:p>
            <a:pPr algn="ctr" rtl="1"/>
            <a:r>
              <a:rPr lang="ar-EG" sz="7200" b="1" dirty="0"/>
              <a:t> نعمة بتشبع نفسي المحروم</a:t>
            </a:r>
            <a:br>
              <a:rPr lang="ar-EG" sz="7200" b="1" dirty="0"/>
            </a:br>
            <a:r>
              <a:rPr lang="ar-EG" sz="7200" b="1" dirty="0"/>
              <a:t>نعمة بتجبر قلبي المهموم</a:t>
            </a:r>
          </a:p>
          <a:p>
            <a:pPr algn="ctr" rtl="1"/>
            <a:r>
              <a:rPr lang="ar-EG" sz="7200" b="1" dirty="0"/>
              <a:t> وترد سلامه بكلمة</a:t>
            </a:r>
          </a:p>
          <a:p>
            <a:pPr algn="ctr"/>
            <a:br>
              <a:rPr lang="ar-EG" sz="7200" b="1" dirty="0"/>
            </a:br>
            <a:endParaRPr lang="ar-SA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1829</TotalTime>
  <Words>77</Words>
  <Application>Microsoft Office PowerPoint</Application>
  <PresentationFormat>عرض على الشاشة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248</cp:revision>
  <dcterms:created xsi:type="dcterms:W3CDTF">2021-12-07T14:30:00Z</dcterms:created>
  <dcterms:modified xsi:type="dcterms:W3CDTF">2024-02-07T14:28:28Z</dcterms:modified>
</cp:coreProperties>
</file>