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0" r:id="rId3"/>
    <p:sldId id="403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44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عمري ماهنت عليك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26378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عمري ماهنت عليك </a:t>
            </a:r>
          </a:p>
          <a:p>
            <a:pPr algn="ctr" rtl="1"/>
            <a:r>
              <a:rPr lang="ar-EG" sz="7200" b="1" dirty="0"/>
              <a:t>ولا مره سابتني </a:t>
            </a:r>
            <a:r>
              <a:rPr lang="ar-EG" sz="7200" b="1" dirty="0" err="1"/>
              <a:t>إيديك</a:t>
            </a:r>
            <a:br>
              <a:rPr lang="ar-EG" sz="7200" b="1" dirty="0"/>
            </a:br>
            <a:r>
              <a:rPr lang="ar-EG" sz="6300" b="1" dirty="0"/>
              <a:t>وفي عشرتي </a:t>
            </a:r>
            <a:r>
              <a:rPr lang="ar-EG" sz="6300" b="1" dirty="0" err="1"/>
              <a:t>بيك</a:t>
            </a:r>
            <a:r>
              <a:rPr lang="ar-EG" sz="6300" b="1" dirty="0"/>
              <a:t> أنا عشت معاني </a:t>
            </a:r>
            <a:r>
              <a:rPr lang="ar-EG" sz="7200" b="1" dirty="0"/>
              <a:t>محبه أمينه سبتني </a:t>
            </a:r>
            <a:r>
              <a:rPr lang="ar-EG" sz="7200" b="1" dirty="0" err="1"/>
              <a:t>إيديك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ياما</a:t>
            </a:r>
            <a:r>
              <a:rPr lang="ar-EG" sz="8000" b="1" dirty="0"/>
              <a:t> بالحب صبرت </a:t>
            </a:r>
          </a:p>
          <a:p>
            <a:pPr algn="ctr" rtl="1"/>
            <a:r>
              <a:rPr lang="ar-EG" sz="8000" b="1" dirty="0"/>
              <a:t>على جهلي وقلت </a:t>
            </a:r>
            <a:r>
              <a:rPr lang="ar-EG" sz="8000" b="1" dirty="0" err="1"/>
              <a:t>ده</a:t>
            </a:r>
            <a:r>
              <a:rPr lang="ar-EG" sz="8000" b="1" dirty="0"/>
              <a:t> أبني</a:t>
            </a:r>
            <a:br>
              <a:rPr lang="ar-EG" sz="8000" b="1" dirty="0"/>
            </a:br>
            <a:r>
              <a:rPr lang="ar-EG" sz="8000" b="1" dirty="0" err="1"/>
              <a:t>ياما</a:t>
            </a:r>
            <a:r>
              <a:rPr lang="ar-EG" sz="8000" b="1" dirty="0"/>
              <a:t> فضلت البعد </a:t>
            </a:r>
          </a:p>
          <a:p>
            <a:pPr algn="ctr" rtl="1"/>
            <a:r>
              <a:rPr lang="ar-EG" sz="8000" b="1" dirty="0"/>
              <a:t>ولما سافرت حنانك </a:t>
            </a:r>
            <a:r>
              <a:rPr lang="ar-EG" sz="8000" b="1" dirty="0" err="1"/>
              <a:t>جابني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605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والعدل يطول يسأل </a:t>
            </a:r>
          </a:p>
          <a:p>
            <a:pPr algn="ctr" rtl="1"/>
            <a:r>
              <a:rPr lang="ar-EG" sz="8000" b="1" dirty="0"/>
              <a:t>يحتار لاه أنت حاببني</a:t>
            </a:r>
            <a:br>
              <a:rPr lang="ar-EG" sz="8000" b="1" dirty="0"/>
            </a:br>
            <a:r>
              <a:rPr lang="ar-EG" sz="8000" b="1" dirty="0"/>
              <a:t>تجاوبني بعطف ورحمة </a:t>
            </a:r>
          </a:p>
          <a:p>
            <a:pPr algn="ctr" rtl="1"/>
            <a:r>
              <a:rPr lang="ar-EG" sz="8000" b="1" dirty="0"/>
              <a:t>وتقولي ده عهد النعمة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نعمة بتقبل خاطي مهزوم</a:t>
            </a:r>
          </a:p>
          <a:p>
            <a:pPr algn="ctr" rtl="1"/>
            <a:r>
              <a:rPr lang="ar-EG" sz="7200" b="1" dirty="0"/>
              <a:t> نعمة بتشبع نفسي المحروم</a:t>
            </a:r>
            <a:br>
              <a:rPr lang="ar-EG" sz="7200" b="1" dirty="0"/>
            </a:br>
            <a:r>
              <a:rPr lang="ar-EG" sz="7200" b="1" dirty="0"/>
              <a:t>نعمة بتجبر قلبي المهموم</a:t>
            </a:r>
          </a:p>
          <a:p>
            <a:pPr algn="ctr" rtl="1"/>
            <a:r>
              <a:rPr lang="ar-EG" sz="7200" b="1" dirty="0"/>
              <a:t> وترد سلامه بكلمة</a:t>
            </a:r>
          </a:p>
          <a:p>
            <a:pPr algn="ctr"/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77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2024-02-07T14:28:28Z</dcterms:modified>
</cp:coreProperties>
</file>