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0" r:id="rId3"/>
    <p:sldId id="403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2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عندي فرح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 – أنا عندي (فرح)2 </a:t>
            </a:r>
            <a:endParaRPr lang="ar-EG" sz="6600" b="1" dirty="0"/>
          </a:p>
          <a:p>
            <a:pPr algn="ctr" rtl="1"/>
            <a:r>
              <a:rPr lang="ar-SA" sz="6600" b="1" dirty="0"/>
              <a:t>(فرح في قلبي … فين؟)2</a:t>
            </a:r>
          </a:p>
          <a:p>
            <a:pPr algn="ctr" rtl="1"/>
            <a:r>
              <a:rPr lang="ar-SA" sz="6600" b="1" dirty="0"/>
              <a:t>فرح في قلبي</a:t>
            </a:r>
          </a:p>
          <a:p>
            <a:pPr algn="ctr" rtl="1"/>
            <a:r>
              <a:rPr lang="ar-SA" sz="6600" b="1" dirty="0"/>
              <a:t>أنا عندي (فرح)2 </a:t>
            </a:r>
            <a:endParaRPr lang="ar-EG" sz="6600" b="1" dirty="0"/>
          </a:p>
          <a:p>
            <a:pPr algn="ctr" rtl="1"/>
            <a:r>
              <a:rPr lang="ar-SA" sz="6600" b="1" dirty="0"/>
              <a:t>(فرح في قلبي)2 على طول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2 – أنا عندي (محبة)2 </a:t>
            </a:r>
            <a:endParaRPr lang="ar-EG" sz="6600" b="1" dirty="0"/>
          </a:p>
          <a:p>
            <a:pPr algn="ctr" rtl="1"/>
            <a:r>
              <a:rPr lang="ar-SA" sz="6600" b="1" dirty="0"/>
              <a:t>(محبة في قلبي … فين؟)2</a:t>
            </a:r>
          </a:p>
          <a:p>
            <a:pPr algn="ctr" rtl="1"/>
            <a:r>
              <a:rPr lang="ar-SA" sz="6600" b="1" dirty="0"/>
              <a:t>محبة في قلبي</a:t>
            </a:r>
          </a:p>
          <a:p>
            <a:pPr algn="ctr" rtl="1"/>
            <a:r>
              <a:rPr lang="ar-SA" sz="6600" b="1" dirty="0"/>
              <a:t>أنا عندي (محبة)2 </a:t>
            </a:r>
            <a:endParaRPr lang="ar-EG" sz="6600" b="1" dirty="0"/>
          </a:p>
          <a:p>
            <a:pPr algn="ctr" rtl="1"/>
            <a:r>
              <a:rPr lang="ar-SA" sz="6600" b="1" dirty="0"/>
              <a:t>(محبة في قلبي)2 على طول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3 – أنا عندي (سلام)2 </a:t>
            </a:r>
            <a:endParaRPr lang="ar-EG" sz="6600" b="1" dirty="0"/>
          </a:p>
          <a:p>
            <a:pPr algn="ctr" rtl="1"/>
            <a:r>
              <a:rPr lang="ar-SA" sz="6600" b="1" dirty="0"/>
              <a:t>(سلام في قلبي … فين؟)2</a:t>
            </a:r>
          </a:p>
          <a:p>
            <a:pPr algn="ctr" rtl="1"/>
            <a:r>
              <a:rPr lang="ar-SA" sz="6600" b="1" dirty="0"/>
              <a:t>سلام في قلبي</a:t>
            </a:r>
          </a:p>
          <a:p>
            <a:pPr algn="ctr" rtl="1"/>
            <a:r>
              <a:rPr lang="ar-SA" sz="6600" b="1" dirty="0"/>
              <a:t>أنا عندي (سلام)2 </a:t>
            </a:r>
            <a:endParaRPr lang="ar-EG" sz="6600" b="1" dirty="0"/>
          </a:p>
          <a:p>
            <a:pPr algn="ctr" rtl="1"/>
            <a:r>
              <a:rPr lang="ar-SA" sz="6600" b="1" dirty="0"/>
              <a:t>(سلام في قلبي)2 على طول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4 – أنا عندي (يسوع)2 </a:t>
            </a:r>
            <a:endParaRPr lang="ar-EG" sz="6600" b="1" dirty="0"/>
          </a:p>
          <a:p>
            <a:pPr algn="ctr" rtl="1"/>
            <a:r>
              <a:rPr lang="ar-SA" sz="6600" b="1" dirty="0"/>
              <a:t>(يسوع في قلبي … فين؟)2</a:t>
            </a:r>
          </a:p>
          <a:p>
            <a:pPr algn="ctr" rtl="1"/>
            <a:r>
              <a:rPr lang="ar-SA" sz="6600" b="1" dirty="0"/>
              <a:t>يسوع في قلبي</a:t>
            </a:r>
          </a:p>
          <a:p>
            <a:pPr algn="ctr" rtl="1"/>
            <a:r>
              <a:rPr lang="ar-SA" sz="6600" b="1" dirty="0"/>
              <a:t>أنا عندي (يسوع)2 </a:t>
            </a:r>
            <a:endParaRPr lang="ar-EG" sz="6600" b="1" dirty="0"/>
          </a:p>
          <a:p>
            <a:pPr algn="ctr" rtl="1"/>
            <a:r>
              <a:rPr lang="ar-SA" sz="6600" b="1" dirty="0"/>
              <a:t>(يسوع في قلبي)2 على طول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136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2024-02-07T14:33:45Z</dcterms:modified>
</cp:coreProperties>
</file>