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4"/>
            <p14:sldId id="405"/>
            <p14:sldId id="406"/>
            <p14:sldId id="407"/>
            <p14:sldId id="408"/>
            <p14:sldId id="409"/>
            <p14:sldId id="410"/>
            <p14:sldId id="4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غريب </a:t>
            </a:r>
            <a:r>
              <a:rPr lang="ar-EG" sz="6600" b="1" dirty="0" err="1"/>
              <a:t>وتايه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016437"/>
            <a:ext cx="9982199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ودموعه الغالية </a:t>
            </a:r>
            <a:r>
              <a:rPr lang="ar-EG" sz="8000" b="1" dirty="0" err="1"/>
              <a:t>بتنطق</a:t>
            </a:r>
            <a:br>
              <a:rPr lang="ar-EG" sz="8000" b="1" dirty="0"/>
            </a:br>
            <a:r>
              <a:rPr lang="ar-EG" sz="8000" b="1" dirty="0"/>
              <a:t>الليلة </a:t>
            </a:r>
            <a:r>
              <a:rPr lang="ar-EG" sz="8000" b="1" dirty="0" err="1"/>
              <a:t>دي</a:t>
            </a:r>
            <a:r>
              <a:rPr lang="ar-EG" sz="8000" b="1" dirty="0"/>
              <a:t> أجمل عيد</a:t>
            </a: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081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أنا غريب </a:t>
            </a:r>
            <a:r>
              <a:rPr lang="ar-EG" sz="8000" b="1" dirty="0" err="1"/>
              <a:t>وتايه</a:t>
            </a:r>
            <a:br>
              <a:rPr lang="ar-EG" sz="8000" b="1" dirty="0"/>
            </a:br>
            <a:r>
              <a:rPr lang="ar-EG" sz="8000" b="1" dirty="0"/>
              <a:t>وعايش حزين ووحيد</a:t>
            </a:r>
            <a:br>
              <a:rPr lang="ar-EG" sz="8000" b="1" dirty="0"/>
            </a:br>
            <a:r>
              <a:rPr lang="ar-EG" sz="8000" b="1" dirty="0"/>
              <a:t>من بعد ما سبت أبويا</a:t>
            </a:r>
            <a:br>
              <a:rPr lang="ar-EG" sz="8000" b="1" dirty="0"/>
            </a:br>
            <a:r>
              <a:rPr lang="ar-EG" sz="8000" b="1" dirty="0"/>
              <a:t>وسافرت بعيد بعيد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843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ودعت البيت يا </a:t>
            </a:r>
            <a:r>
              <a:rPr lang="ar-EG" sz="8000" b="1" dirty="0" err="1"/>
              <a:t>اخواتي</a:t>
            </a:r>
            <a:br>
              <a:rPr lang="ar-EG" sz="8000" b="1" dirty="0"/>
            </a:br>
            <a:r>
              <a:rPr lang="ar-EG" sz="8000" b="1" dirty="0" err="1"/>
              <a:t>وأخدت</a:t>
            </a:r>
            <a:r>
              <a:rPr lang="ar-EG" sz="8000" b="1" dirty="0"/>
              <a:t> أنا كل حاجاتي</a:t>
            </a:r>
            <a:br>
              <a:rPr lang="ar-EG" sz="8000" b="1" dirty="0"/>
            </a:br>
            <a:r>
              <a:rPr lang="ar-EG" sz="8000" b="1" dirty="0"/>
              <a:t>وهناك ضيعت فلوسي</a:t>
            </a:r>
            <a:br>
              <a:rPr lang="ar-EG" sz="8000" b="1" dirty="0"/>
            </a:br>
            <a:r>
              <a:rPr lang="ar-EG" sz="8000" b="1" dirty="0"/>
              <a:t>أصبحت في فقر شديد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081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أصحابي في جوعي سابوني</a:t>
            </a:r>
            <a:br>
              <a:rPr lang="ar-EG" sz="8000" b="1" dirty="0"/>
            </a:br>
            <a:r>
              <a:rPr lang="ar-EG" sz="8000" b="1" dirty="0"/>
              <a:t>ومع الخنازير تركوني</a:t>
            </a:r>
            <a:br>
              <a:rPr lang="ar-EG" sz="8000" b="1" dirty="0"/>
            </a:br>
            <a:r>
              <a:rPr lang="ar-EG" sz="8000" b="1" dirty="0"/>
              <a:t>من بعد العز في بيتنا</a:t>
            </a:r>
            <a:br>
              <a:rPr lang="ar-EG" sz="8000" b="1" dirty="0"/>
            </a:br>
            <a:r>
              <a:rPr lang="ar-EG" sz="8000" b="1" dirty="0"/>
              <a:t>أصبحت حزين ووحيد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843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وفي لحظة قلت </a:t>
            </a:r>
            <a:r>
              <a:rPr lang="ar-EG" sz="8000" b="1" dirty="0" err="1"/>
              <a:t>ف</a:t>
            </a:r>
            <a:r>
              <a:rPr lang="ar-EG" sz="8000" b="1" dirty="0"/>
              <a:t> بالي</a:t>
            </a:r>
            <a:br>
              <a:rPr lang="ar-EG" sz="8000" b="1" dirty="0"/>
            </a:br>
            <a:r>
              <a:rPr lang="ar-EG" sz="8000" b="1" dirty="0"/>
              <a:t>أنا ليه ما </a:t>
            </a:r>
            <a:r>
              <a:rPr lang="ar-EG" sz="8000" b="1" dirty="0" err="1"/>
              <a:t>ارجعش</a:t>
            </a:r>
            <a:r>
              <a:rPr lang="ar-EG" sz="8000" b="1" dirty="0"/>
              <a:t> لبابا</a:t>
            </a:r>
            <a:br>
              <a:rPr lang="ar-EG" sz="8000" b="1" dirty="0"/>
            </a:br>
            <a:r>
              <a:rPr lang="ar-EG" sz="8000" b="1" dirty="0"/>
              <a:t>أبكي له وأعلن ندمي</a:t>
            </a:r>
            <a:br>
              <a:rPr lang="ar-EG" sz="8000" b="1" dirty="0"/>
            </a:br>
            <a:r>
              <a:rPr lang="ar-EG" sz="8000" b="1" dirty="0"/>
              <a:t>وأكيد يسامحني أكيد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081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مش قادر أبعد عنك</a:t>
            </a:r>
            <a:br>
              <a:rPr lang="ar-EG" sz="8000" b="1" dirty="0"/>
            </a:br>
            <a:r>
              <a:rPr lang="ar-EG" sz="8000" b="1" dirty="0"/>
              <a:t>رجعني </a:t>
            </a:r>
            <a:r>
              <a:rPr lang="ar-EG" sz="8000" b="1" dirty="0" err="1"/>
              <a:t>تاني</a:t>
            </a:r>
            <a:r>
              <a:rPr lang="ar-EG" sz="8000" b="1" dirty="0"/>
              <a:t> لحضنك</a:t>
            </a:r>
            <a:br>
              <a:rPr lang="ar-EG" sz="8000" b="1" dirty="0"/>
            </a:br>
            <a:r>
              <a:rPr lang="ar-EG" sz="8000" b="1" dirty="0"/>
              <a:t>محتاج أقرب منك</a:t>
            </a:r>
            <a:br>
              <a:rPr lang="ar-EG" sz="8000" b="1" dirty="0"/>
            </a:br>
            <a:r>
              <a:rPr lang="ar-EG" sz="8000" b="1" dirty="0"/>
              <a:t>محتاج لقلب جديد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081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ورجعت بسرعة لبيتنا</a:t>
            </a:r>
            <a:br>
              <a:rPr lang="ar-EG" sz="8000" b="1" dirty="0"/>
            </a:br>
            <a:r>
              <a:rPr lang="ar-EG" sz="8000" b="1" dirty="0"/>
              <a:t>وعيوني </a:t>
            </a:r>
            <a:r>
              <a:rPr lang="ar-EG" sz="8000" b="1" dirty="0" err="1"/>
              <a:t>مليانة</a:t>
            </a:r>
            <a:r>
              <a:rPr lang="ar-EG" sz="8000" b="1" dirty="0"/>
              <a:t> دموع</a:t>
            </a:r>
            <a:br>
              <a:rPr lang="ar-EG" sz="8000" b="1" dirty="0"/>
            </a:br>
            <a:r>
              <a:rPr lang="ar-EG" sz="8000" b="1" dirty="0"/>
              <a:t>مكسوف من نفسي</a:t>
            </a:r>
            <a:br>
              <a:rPr lang="ar-EG" sz="8000" b="1" dirty="0"/>
            </a:br>
            <a:r>
              <a:rPr lang="ar-EG" sz="8000" b="1" dirty="0"/>
              <a:t>ونادم آسف وكلي خضوع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081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 طريقي لبيتنا لمحته</a:t>
            </a:r>
            <a:br>
              <a:rPr lang="ar-EG" sz="8000" b="1" dirty="0"/>
            </a:br>
            <a:r>
              <a:rPr lang="ar-EG" sz="8000" b="1" dirty="0"/>
              <a:t>واقف مستني رجوعي</a:t>
            </a:r>
            <a:br>
              <a:rPr lang="ar-EG" sz="8000" b="1" dirty="0"/>
            </a:br>
            <a:r>
              <a:rPr lang="ar-EG" sz="8000" b="1" dirty="0"/>
              <a:t>ملهوف مشتاق متألم</a:t>
            </a:r>
            <a:br>
              <a:rPr lang="ar-EG" sz="8000" b="1" dirty="0"/>
            </a:br>
            <a:r>
              <a:rPr lang="ar-EG" sz="8000" b="1" dirty="0"/>
              <a:t>لضياعي وبعدي وجوعي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0571"/>
            <a:ext cx="9982199" cy="960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لمحني بكى بحرارة</a:t>
            </a:r>
            <a:br>
              <a:rPr lang="ar-EG" sz="8000" b="1" dirty="0"/>
            </a:br>
            <a:r>
              <a:rPr lang="ar-EG" sz="8000" b="1" dirty="0"/>
              <a:t>ودموعه سالت بغزارة</a:t>
            </a:r>
            <a:br>
              <a:rPr lang="ar-EG" sz="8000" b="1" dirty="0"/>
            </a:br>
            <a:r>
              <a:rPr lang="ar-EG" sz="8000" b="1" dirty="0"/>
              <a:t>بمحبة وقوة قبلني</a:t>
            </a:r>
            <a:br>
              <a:rPr lang="ar-EG" sz="8000" b="1" dirty="0"/>
            </a:br>
            <a:r>
              <a:rPr lang="ar-EG" sz="8000" b="1" dirty="0"/>
              <a:t>وف حضنه </a:t>
            </a:r>
            <a:r>
              <a:rPr lang="ar-EG" sz="8000" b="1" dirty="0" err="1"/>
              <a:t>الدافي</a:t>
            </a:r>
            <a:r>
              <a:rPr lang="ar-EG" sz="8000" b="1" dirty="0"/>
              <a:t> أخدني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</TotalTime>
  <Words>158</Words>
  <Application>Microsoft Office PowerPoint</Application>
  <PresentationFormat>عرض على الشاشة (4:3)</PresentationFormat>
  <Paragraphs>12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246</cp:revision>
  <dcterms:created xsi:type="dcterms:W3CDTF">2021-12-07T14:30:00Z</dcterms:created>
  <dcterms:modified xsi:type="dcterms:W3CDTF">2024-02-07T14:35:15Z</dcterms:modified>
</cp:coreProperties>
</file>