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00" r:id="rId3"/>
    <p:sldId id="403" r:id="rId4"/>
    <p:sldId id="404" r:id="rId5"/>
    <p:sldId id="408" r:id="rId6"/>
    <p:sldId id="406" r:id="rId7"/>
    <p:sldId id="409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0"/>
            <p14:sldId id="403"/>
            <p14:sldId id="404"/>
            <p14:sldId id="408"/>
            <p14:sldId id="406"/>
            <p14:sldId id="4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5" d="100"/>
          <a:sy n="65" d="100"/>
        </p:scale>
        <p:origin x="48" y="-10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أنا فاكر </a:t>
            </a:r>
            <a:r>
              <a:rPr lang="ar-EG" sz="6600" b="1" dirty="0" err="1"/>
              <a:t>وازاى</a:t>
            </a:r>
            <a:r>
              <a:rPr lang="ar-EG" sz="6600" b="1" dirty="0"/>
              <a:t> </a:t>
            </a:r>
            <a:r>
              <a:rPr lang="ar-EG" sz="6600" b="1" dirty="0" err="1"/>
              <a:t>انا</a:t>
            </a:r>
            <a:r>
              <a:rPr lang="ar-EG" sz="6600" b="1" dirty="0"/>
              <a:t> </a:t>
            </a:r>
            <a:r>
              <a:rPr lang="ar-EG" sz="6600" b="1" dirty="0" err="1"/>
              <a:t>انسى</a:t>
            </a:r>
            <a:endParaRPr lang="ar-EG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75583"/>
            <a:ext cx="9982199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1- </a:t>
            </a:r>
          </a:p>
          <a:p>
            <a:pPr algn="ctr" rtl="1"/>
            <a:r>
              <a:rPr lang="ar-EG" sz="7200" b="1" dirty="0"/>
              <a:t>أنا فاكر </a:t>
            </a:r>
            <a:r>
              <a:rPr lang="ar-EG" sz="7200" b="1" dirty="0" err="1"/>
              <a:t>وإزاي</a:t>
            </a:r>
            <a:r>
              <a:rPr lang="ar-EG" sz="7200" b="1" dirty="0"/>
              <a:t> أنا </a:t>
            </a:r>
            <a:r>
              <a:rPr lang="ar-EG" sz="7200" b="1" dirty="0" err="1"/>
              <a:t>هانسى</a:t>
            </a:r>
            <a:endParaRPr lang="ar-EG" sz="7200" b="1" dirty="0"/>
          </a:p>
          <a:p>
            <a:pPr algn="ctr" rtl="1"/>
            <a:r>
              <a:rPr lang="ar-EG" sz="7200" b="1" dirty="0"/>
              <a:t> دي محبة ما تخطر على بال</a:t>
            </a:r>
            <a:br>
              <a:rPr lang="ar-EG" sz="7200" b="1" dirty="0"/>
            </a:br>
            <a:r>
              <a:rPr lang="ar-EG" sz="7200" b="1" dirty="0"/>
              <a:t>أنا فاكر وحبك لي</a:t>
            </a:r>
          </a:p>
          <a:p>
            <a:pPr algn="ctr" rtl="1"/>
            <a:r>
              <a:rPr lang="ar-EG" sz="7200" b="1" dirty="0"/>
              <a:t> كسر قيدي وهمي </a:t>
            </a:r>
            <a:r>
              <a:rPr lang="ar-EG" sz="7200" b="1" dirty="0" err="1"/>
              <a:t>إتشال</a:t>
            </a:r>
            <a:br>
              <a:rPr lang="ar-EG" sz="7200" b="1" dirty="0"/>
            </a:br>
            <a:endParaRPr lang="ar-SA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446574"/>
            <a:ext cx="9982199" cy="74020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 : </a:t>
            </a:r>
          </a:p>
          <a:p>
            <a:pPr algn="ctr" rtl="1"/>
            <a:r>
              <a:rPr lang="ar-EG" sz="7200" b="1" dirty="0" err="1">
                <a:solidFill>
                  <a:srgbClr val="00582A"/>
                </a:solidFill>
              </a:rPr>
              <a:t>وإزاي</a:t>
            </a:r>
            <a:r>
              <a:rPr lang="ar-EG" sz="7200" b="1" dirty="0">
                <a:solidFill>
                  <a:srgbClr val="00582A"/>
                </a:solidFill>
              </a:rPr>
              <a:t> أنا ها أنسى أزاي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دي لمساته </a:t>
            </a:r>
            <a:r>
              <a:rPr lang="ar-EG" sz="7200" b="1" dirty="0" err="1">
                <a:solidFill>
                  <a:srgbClr val="00582A"/>
                </a:solidFill>
              </a:rPr>
              <a:t>إتحفرت</a:t>
            </a:r>
            <a:r>
              <a:rPr lang="ar-EG" sz="7200" b="1" dirty="0">
                <a:solidFill>
                  <a:srgbClr val="00582A"/>
                </a:solidFill>
              </a:rPr>
              <a:t> في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جوه عروقي وعمري </a:t>
            </a:r>
            <a:r>
              <a:rPr lang="ar-EG" sz="7200" b="1" dirty="0" err="1">
                <a:solidFill>
                  <a:srgbClr val="00582A"/>
                </a:solidFill>
              </a:rPr>
              <a:t>الجاي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( </a:t>
            </a:r>
            <a:r>
              <a:rPr lang="ar-EG" sz="7200" b="1" dirty="0" err="1">
                <a:solidFill>
                  <a:srgbClr val="00582A"/>
                </a:solidFill>
              </a:rPr>
              <a:t>هاعلن</a:t>
            </a:r>
            <a:r>
              <a:rPr lang="ar-EG" sz="7200" b="1" dirty="0">
                <a:solidFill>
                  <a:srgbClr val="00582A"/>
                </a:solidFill>
              </a:rPr>
              <a:t> إن أنا ملك فادي) 2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en-US" sz="115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75583"/>
            <a:ext cx="9982199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2- </a:t>
            </a:r>
          </a:p>
          <a:p>
            <a:pPr algn="ctr" rtl="1"/>
            <a:r>
              <a:rPr lang="ar-EG" sz="7200" b="1" dirty="0"/>
              <a:t>أنا فاكر إحسانك لي </a:t>
            </a:r>
          </a:p>
          <a:p>
            <a:pPr algn="ctr" rtl="1"/>
            <a:r>
              <a:rPr lang="ar-EG" sz="7200" b="1" dirty="0"/>
              <a:t>يوم ما الكل تركوني</a:t>
            </a:r>
            <a:br>
              <a:rPr lang="ar-EG" sz="7200" b="1" dirty="0"/>
            </a:br>
            <a:r>
              <a:rPr lang="ar-EG" sz="7200" b="1" dirty="0"/>
              <a:t>يوم ما النعمة </a:t>
            </a:r>
            <a:r>
              <a:rPr lang="ar-EG" sz="7200" b="1" dirty="0" err="1"/>
              <a:t>أمتلكت</a:t>
            </a:r>
            <a:r>
              <a:rPr lang="ar-EG" sz="7200" b="1" dirty="0"/>
              <a:t> في</a:t>
            </a:r>
          </a:p>
          <a:p>
            <a:pPr algn="ctr" rtl="1"/>
            <a:r>
              <a:rPr lang="ar-EG" sz="7200" b="1" dirty="0"/>
              <a:t> وأيديك الحلوة شالوني </a:t>
            </a:r>
            <a:br>
              <a:rPr lang="ar-EG" sz="7200" b="1" dirty="0"/>
            </a:br>
            <a:endParaRPr lang="ar-SA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446574"/>
            <a:ext cx="9982199" cy="74020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 : </a:t>
            </a:r>
          </a:p>
          <a:p>
            <a:pPr algn="ctr" rtl="1"/>
            <a:r>
              <a:rPr lang="ar-EG" sz="7200" b="1" dirty="0" err="1">
                <a:solidFill>
                  <a:srgbClr val="00582A"/>
                </a:solidFill>
              </a:rPr>
              <a:t>وإزاي</a:t>
            </a:r>
            <a:r>
              <a:rPr lang="ar-EG" sz="7200" b="1" dirty="0">
                <a:solidFill>
                  <a:srgbClr val="00582A"/>
                </a:solidFill>
              </a:rPr>
              <a:t> أنا ها أنسى أزاي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دي لمساته </a:t>
            </a:r>
            <a:r>
              <a:rPr lang="ar-EG" sz="7200" b="1" dirty="0" err="1">
                <a:solidFill>
                  <a:srgbClr val="00582A"/>
                </a:solidFill>
              </a:rPr>
              <a:t>إتحفرت</a:t>
            </a:r>
            <a:r>
              <a:rPr lang="ar-EG" sz="7200" b="1" dirty="0">
                <a:solidFill>
                  <a:srgbClr val="00582A"/>
                </a:solidFill>
              </a:rPr>
              <a:t> في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جوه عروقي وعمري </a:t>
            </a:r>
            <a:r>
              <a:rPr lang="ar-EG" sz="7200" b="1" dirty="0" err="1">
                <a:solidFill>
                  <a:srgbClr val="00582A"/>
                </a:solidFill>
              </a:rPr>
              <a:t>الجاي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( </a:t>
            </a:r>
            <a:r>
              <a:rPr lang="ar-EG" sz="7200" b="1" dirty="0" err="1">
                <a:solidFill>
                  <a:srgbClr val="00582A"/>
                </a:solidFill>
              </a:rPr>
              <a:t>هاعلن</a:t>
            </a:r>
            <a:r>
              <a:rPr lang="ar-EG" sz="7200" b="1" dirty="0">
                <a:solidFill>
                  <a:srgbClr val="00582A"/>
                </a:solidFill>
              </a:rPr>
              <a:t> إن أنا ملك فادي) 2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en-US" sz="115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4625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75583"/>
            <a:ext cx="9982199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3- </a:t>
            </a:r>
          </a:p>
          <a:p>
            <a:pPr algn="ctr" rtl="1"/>
            <a:r>
              <a:rPr lang="ar-EG" sz="7200" b="1" dirty="0"/>
              <a:t>أنا فاكر أيام تجديدي</a:t>
            </a:r>
          </a:p>
          <a:p>
            <a:pPr algn="ctr" rtl="1"/>
            <a:r>
              <a:rPr lang="ar-EG" sz="7200" b="1" dirty="0"/>
              <a:t> يوم ما دخلت لحياتي</a:t>
            </a:r>
            <a:br>
              <a:rPr lang="ar-EG" sz="7200" b="1" dirty="0"/>
            </a:br>
            <a:r>
              <a:rPr lang="ar-EG" sz="7200" b="1" dirty="0"/>
              <a:t>يوم وراء يوم أهتف بنشيدي</a:t>
            </a:r>
          </a:p>
          <a:p>
            <a:pPr algn="ctr" rtl="1"/>
            <a:r>
              <a:rPr lang="ar-EG" sz="7200" b="1" dirty="0"/>
              <a:t> ما </a:t>
            </a:r>
            <a:r>
              <a:rPr lang="ar-EG" sz="7200" b="1" dirty="0" err="1"/>
              <a:t>فى</a:t>
            </a:r>
            <a:r>
              <a:rPr lang="ar-EG" sz="7200" b="1" dirty="0"/>
              <a:t> زيك لحياتي </a:t>
            </a:r>
            <a:br>
              <a:rPr lang="ar-EG" sz="7200" b="1" dirty="0"/>
            </a:br>
            <a:endParaRPr lang="ar-SA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446574"/>
            <a:ext cx="9982199" cy="74020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 : </a:t>
            </a:r>
          </a:p>
          <a:p>
            <a:pPr algn="ctr" rtl="1"/>
            <a:r>
              <a:rPr lang="ar-EG" sz="7200" b="1" dirty="0" err="1">
                <a:solidFill>
                  <a:srgbClr val="00582A"/>
                </a:solidFill>
              </a:rPr>
              <a:t>وإزاي</a:t>
            </a:r>
            <a:r>
              <a:rPr lang="ar-EG" sz="7200" b="1" dirty="0">
                <a:solidFill>
                  <a:srgbClr val="00582A"/>
                </a:solidFill>
              </a:rPr>
              <a:t> أنا ها أنسى أزاي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دي لمساته </a:t>
            </a:r>
            <a:r>
              <a:rPr lang="ar-EG" sz="7200" b="1" dirty="0" err="1">
                <a:solidFill>
                  <a:srgbClr val="00582A"/>
                </a:solidFill>
              </a:rPr>
              <a:t>إتحفرت</a:t>
            </a:r>
            <a:r>
              <a:rPr lang="ar-EG" sz="7200" b="1" dirty="0">
                <a:solidFill>
                  <a:srgbClr val="00582A"/>
                </a:solidFill>
              </a:rPr>
              <a:t> في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جوه عروقي وعمري </a:t>
            </a:r>
            <a:r>
              <a:rPr lang="ar-EG" sz="7200" b="1" dirty="0" err="1">
                <a:solidFill>
                  <a:srgbClr val="00582A"/>
                </a:solidFill>
              </a:rPr>
              <a:t>الجاي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( </a:t>
            </a:r>
            <a:r>
              <a:rPr lang="ar-EG" sz="7200" b="1" dirty="0" err="1">
                <a:solidFill>
                  <a:srgbClr val="00582A"/>
                </a:solidFill>
              </a:rPr>
              <a:t>هاعلن</a:t>
            </a:r>
            <a:r>
              <a:rPr lang="ar-EG" sz="7200" b="1" dirty="0">
                <a:solidFill>
                  <a:srgbClr val="00582A"/>
                </a:solidFill>
              </a:rPr>
              <a:t> إن أنا ملك فادي) 2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en-US" sz="115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413923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1831</TotalTime>
  <Words>150</Words>
  <Application>Microsoft Office PowerPoint</Application>
  <PresentationFormat>عرض على الشاشة (4:3)</PresentationFormat>
  <Paragraphs>26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247</cp:revision>
  <dcterms:created xsi:type="dcterms:W3CDTF">2021-12-07T14:30:00Z</dcterms:created>
  <dcterms:modified xsi:type="dcterms:W3CDTF">2024-02-08T09:40:12Z</dcterms:modified>
</cp:coreProperties>
</file>