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3" r:id="rId3"/>
    <p:sldId id="400" r:id="rId4"/>
    <p:sldId id="404" r:id="rId5"/>
    <p:sldId id="405" r:id="rId6"/>
    <p:sldId id="406" r:id="rId7"/>
    <p:sldId id="407" r:id="rId8"/>
    <p:sldId id="40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أنا فرحان أكيد فرحان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31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 smtClean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(أنا فرحان  أكيد  فرحان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أنا </a:t>
            </a:r>
            <a:r>
              <a:rPr lang="ar-EG" sz="6000" b="1" dirty="0" smtClean="0">
                <a:solidFill>
                  <a:srgbClr val="00582A"/>
                </a:solidFill>
              </a:rPr>
              <a:t>كلي </a:t>
            </a:r>
            <a:r>
              <a:rPr lang="ar-EG" sz="6000" b="1" dirty="0" smtClean="0">
                <a:solidFill>
                  <a:srgbClr val="00582A"/>
                </a:solidFill>
              </a:rPr>
              <a:t>سعيد </a:t>
            </a:r>
            <a:r>
              <a:rPr lang="ar-EG" sz="6000" b="1" dirty="0" smtClean="0">
                <a:solidFill>
                  <a:srgbClr val="00582A"/>
                </a:solidFill>
              </a:rPr>
              <a:t>وقلبي </a:t>
            </a:r>
            <a:r>
              <a:rPr lang="ar-EG" sz="6000" b="1" dirty="0" err="1" smtClean="0">
                <a:solidFill>
                  <a:srgbClr val="00582A"/>
                </a:solidFill>
              </a:rPr>
              <a:t>حاسس</a:t>
            </a:r>
            <a:r>
              <a:rPr lang="ar-EG" sz="6000" b="1" dirty="0" smtClean="0">
                <a:solidFill>
                  <a:srgbClr val="00582A"/>
                </a:solidFill>
              </a:rPr>
              <a:t> بالأمان </a:t>
            </a:r>
            <a:r>
              <a:rPr lang="ar-EG" sz="6600" b="1" dirty="0" err="1" smtClean="0">
                <a:solidFill>
                  <a:srgbClr val="00582A"/>
                </a:solidFill>
              </a:rPr>
              <a:t>معايا</a:t>
            </a:r>
            <a:r>
              <a:rPr lang="ar-EG" sz="6600" b="1" dirty="0" smtClean="0">
                <a:solidFill>
                  <a:srgbClr val="00582A"/>
                </a:solidFill>
              </a:rPr>
              <a:t> فادي ماشي جنبِي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بيفكر</a:t>
            </a:r>
            <a:r>
              <a:rPr lang="ar-EG" sz="6600" b="1" dirty="0" smtClean="0">
                <a:solidFill>
                  <a:srgbClr val="00582A"/>
                </a:solidFill>
              </a:rPr>
              <a:t>  في  </a:t>
            </a:r>
            <a:r>
              <a:rPr lang="ar-EG" sz="6600" b="1" dirty="0" err="1" smtClean="0">
                <a:solidFill>
                  <a:srgbClr val="00582A"/>
                </a:solidFill>
              </a:rPr>
              <a:t>وشايل</a:t>
            </a:r>
            <a:r>
              <a:rPr lang="ar-EG" sz="6600" b="1" dirty="0" smtClean="0">
                <a:solidFill>
                  <a:srgbClr val="00582A"/>
                </a:solidFill>
              </a:rPr>
              <a:t>  همي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من</a:t>
            </a:r>
            <a:r>
              <a:rPr lang="ar-EG" sz="6600" b="1" dirty="0" smtClean="0">
                <a:solidFill>
                  <a:srgbClr val="00582A"/>
                </a:solidFill>
              </a:rPr>
              <a:t>  زمان</a:t>
            </a:r>
            <a:r>
              <a:rPr lang="ar-EG" sz="6600" b="1" dirty="0" smtClean="0">
                <a:solidFill>
                  <a:srgbClr val="00582A"/>
                </a:solidFill>
              </a:rPr>
              <a:t>) 2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endParaRPr lang="ar-SA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6600" b="1" dirty="0" smtClean="0">
                <a:solidFill>
                  <a:srgbClr val="00582A"/>
                </a:solidFill>
              </a:rPr>
              <a:t/>
            </a:r>
            <a:br>
              <a:rPr lang="ar-SA" sz="6600" b="1" dirty="0" smtClean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 </a:t>
            </a:r>
            <a:endParaRPr lang="ar-EG" sz="6000" b="1" dirty="0" smtClean="0"/>
          </a:p>
          <a:p>
            <a:pPr algn="ctr" rtl="1"/>
            <a:r>
              <a:rPr lang="ar-EG" sz="6000" b="1" dirty="0" smtClean="0"/>
              <a:t>ومهما </a:t>
            </a:r>
            <a:r>
              <a:rPr lang="ar-EG" sz="6000" b="1" dirty="0" smtClean="0"/>
              <a:t>يجرح شعوري العالم</a:t>
            </a:r>
            <a:br>
              <a:rPr lang="ar-EG" sz="6000" b="1" dirty="0" smtClean="0"/>
            </a:br>
            <a:r>
              <a:rPr lang="ar-EG" sz="6000" b="1" dirty="0" smtClean="0"/>
              <a:t>ومهما يحاول إنه يفشلني ويخزيني</a:t>
            </a:r>
            <a:br>
              <a:rPr lang="ar-EG" sz="6000" b="1" dirty="0" smtClean="0"/>
            </a:br>
            <a:r>
              <a:rPr lang="ar-EG" sz="6000" b="1" dirty="0" smtClean="0"/>
              <a:t>ألاقي في قلبي ترنيمة ربي تعزيني</a:t>
            </a:r>
            <a:br>
              <a:rPr lang="ar-EG" sz="6000" b="1" dirty="0" smtClean="0"/>
            </a:br>
            <a:r>
              <a:rPr lang="ar-EG" sz="6000" b="1" dirty="0" err="1" smtClean="0"/>
              <a:t>ويجي</a:t>
            </a:r>
            <a:r>
              <a:rPr lang="ar-EG" sz="6000" b="1" dirty="0" smtClean="0"/>
              <a:t> فاديا ويمسح لي دمعة عيني</a:t>
            </a:r>
            <a:br>
              <a:rPr lang="ar-EG" sz="6000" b="1" dirty="0" smtClean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31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 smtClean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(أنا فرحان  أكيد  فرحان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أنا </a:t>
            </a:r>
            <a:r>
              <a:rPr lang="ar-EG" sz="6000" b="1" dirty="0" smtClean="0">
                <a:solidFill>
                  <a:srgbClr val="00582A"/>
                </a:solidFill>
              </a:rPr>
              <a:t>كلي </a:t>
            </a:r>
            <a:r>
              <a:rPr lang="ar-EG" sz="6000" b="1" dirty="0" smtClean="0">
                <a:solidFill>
                  <a:srgbClr val="00582A"/>
                </a:solidFill>
              </a:rPr>
              <a:t>سعيد </a:t>
            </a:r>
            <a:r>
              <a:rPr lang="ar-EG" sz="6000" b="1" dirty="0" smtClean="0">
                <a:solidFill>
                  <a:srgbClr val="00582A"/>
                </a:solidFill>
              </a:rPr>
              <a:t>وقلبي </a:t>
            </a:r>
            <a:r>
              <a:rPr lang="ar-EG" sz="6000" b="1" dirty="0" err="1" smtClean="0">
                <a:solidFill>
                  <a:srgbClr val="00582A"/>
                </a:solidFill>
              </a:rPr>
              <a:t>حاسس</a:t>
            </a:r>
            <a:r>
              <a:rPr lang="ar-EG" sz="6000" b="1" dirty="0" smtClean="0">
                <a:solidFill>
                  <a:srgbClr val="00582A"/>
                </a:solidFill>
              </a:rPr>
              <a:t> بالأمان </a:t>
            </a:r>
            <a:r>
              <a:rPr lang="ar-EG" sz="6600" b="1" dirty="0" err="1" smtClean="0">
                <a:solidFill>
                  <a:srgbClr val="00582A"/>
                </a:solidFill>
              </a:rPr>
              <a:t>معايا</a:t>
            </a:r>
            <a:r>
              <a:rPr lang="ar-EG" sz="6600" b="1" dirty="0" smtClean="0">
                <a:solidFill>
                  <a:srgbClr val="00582A"/>
                </a:solidFill>
              </a:rPr>
              <a:t> فادي ماشي جنبِي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بيفكر</a:t>
            </a:r>
            <a:r>
              <a:rPr lang="ar-EG" sz="6600" b="1" dirty="0" smtClean="0">
                <a:solidFill>
                  <a:srgbClr val="00582A"/>
                </a:solidFill>
              </a:rPr>
              <a:t>  في  </a:t>
            </a:r>
            <a:r>
              <a:rPr lang="ar-EG" sz="6600" b="1" dirty="0" err="1" smtClean="0">
                <a:solidFill>
                  <a:srgbClr val="00582A"/>
                </a:solidFill>
              </a:rPr>
              <a:t>وشايل</a:t>
            </a:r>
            <a:r>
              <a:rPr lang="ar-EG" sz="6600" b="1" dirty="0" smtClean="0">
                <a:solidFill>
                  <a:srgbClr val="00582A"/>
                </a:solidFill>
              </a:rPr>
              <a:t>  همي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من</a:t>
            </a:r>
            <a:r>
              <a:rPr lang="ar-EG" sz="6600" b="1" dirty="0" smtClean="0">
                <a:solidFill>
                  <a:srgbClr val="00582A"/>
                </a:solidFill>
              </a:rPr>
              <a:t>  زمان</a:t>
            </a:r>
            <a:r>
              <a:rPr lang="ar-EG" sz="6600" b="1" dirty="0" smtClean="0">
                <a:solidFill>
                  <a:srgbClr val="00582A"/>
                </a:solidFill>
              </a:rPr>
              <a:t>) 2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endParaRPr lang="ar-SA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6600" b="1" dirty="0" smtClean="0">
                <a:solidFill>
                  <a:srgbClr val="00582A"/>
                </a:solidFill>
              </a:rPr>
              <a:t/>
            </a:r>
            <a:br>
              <a:rPr lang="ar-SA" sz="6600" b="1" dirty="0" smtClean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</a:p>
          <a:p>
            <a:pPr algn="ctr" rtl="1"/>
            <a:r>
              <a:rPr lang="ar-EG" sz="6000" b="1" dirty="0" smtClean="0"/>
              <a:t>ومهما </a:t>
            </a:r>
            <a:r>
              <a:rPr lang="ar-EG" sz="6000" b="1" dirty="0" err="1" smtClean="0"/>
              <a:t>يجيني</a:t>
            </a:r>
            <a:r>
              <a:rPr lang="ar-EG" sz="6000" b="1" dirty="0" smtClean="0"/>
              <a:t> إبليس بكلامه</a:t>
            </a:r>
            <a:br>
              <a:rPr lang="ar-EG" sz="6000" b="1" dirty="0" smtClean="0"/>
            </a:br>
            <a:r>
              <a:rPr lang="ar-EG" sz="6000" b="1" dirty="0" smtClean="0"/>
              <a:t>ومهما يحاول إنه يجربني ويغويني</a:t>
            </a:r>
            <a:br>
              <a:rPr lang="ar-EG" sz="6000" b="1" dirty="0" smtClean="0"/>
            </a:br>
            <a:r>
              <a:rPr lang="ar-EG" sz="6000" b="1" dirty="0" smtClean="0"/>
              <a:t>ألاقي في قلبي كلمة من أية </a:t>
            </a:r>
            <a:r>
              <a:rPr lang="ar-EG" sz="6000" b="1" dirty="0" err="1" smtClean="0"/>
              <a:t>بتغنيني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بترد عليه وبتكسر شوكته وتنجيني</a:t>
            </a:r>
            <a:br>
              <a:rPr lang="ar-EG" sz="6000" b="1" dirty="0" smtClean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31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 smtClean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(أنا فرحان  أكيد  فرحان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أنا </a:t>
            </a:r>
            <a:r>
              <a:rPr lang="ar-EG" sz="6000" b="1" dirty="0" smtClean="0">
                <a:solidFill>
                  <a:srgbClr val="00582A"/>
                </a:solidFill>
              </a:rPr>
              <a:t>كلي </a:t>
            </a:r>
            <a:r>
              <a:rPr lang="ar-EG" sz="6000" b="1" dirty="0" smtClean="0">
                <a:solidFill>
                  <a:srgbClr val="00582A"/>
                </a:solidFill>
              </a:rPr>
              <a:t>سعيد </a:t>
            </a:r>
            <a:r>
              <a:rPr lang="ar-EG" sz="6000" b="1" dirty="0" smtClean="0">
                <a:solidFill>
                  <a:srgbClr val="00582A"/>
                </a:solidFill>
              </a:rPr>
              <a:t>وقلبي </a:t>
            </a:r>
            <a:r>
              <a:rPr lang="ar-EG" sz="6000" b="1" dirty="0" err="1" smtClean="0">
                <a:solidFill>
                  <a:srgbClr val="00582A"/>
                </a:solidFill>
              </a:rPr>
              <a:t>حاسس</a:t>
            </a:r>
            <a:r>
              <a:rPr lang="ar-EG" sz="6000" b="1" dirty="0" smtClean="0">
                <a:solidFill>
                  <a:srgbClr val="00582A"/>
                </a:solidFill>
              </a:rPr>
              <a:t> بالأمان </a:t>
            </a:r>
            <a:r>
              <a:rPr lang="ar-EG" sz="6600" b="1" dirty="0" err="1" smtClean="0">
                <a:solidFill>
                  <a:srgbClr val="00582A"/>
                </a:solidFill>
              </a:rPr>
              <a:t>معايا</a:t>
            </a:r>
            <a:r>
              <a:rPr lang="ar-EG" sz="6600" b="1" dirty="0" smtClean="0">
                <a:solidFill>
                  <a:srgbClr val="00582A"/>
                </a:solidFill>
              </a:rPr>
              <a:t> فادي ماشي جنبِي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بيفكر</a:t>
            </a:r>
            <a:r>
              <a:rPr lang="ar-EG" sz="6600" b="1" dirty="0" smtClean="0">
                <a:solidFill>
                  <a:srgbClr val="00582A"/>
                </a:solidFill>
              </a:rPr>
              <a:t>  في  </a:t>
            </a:r>
            <a:r>
              <a:rPr lang="ar-EG" sz="6600" b="1" dirty="0" err="1" smtClean="0">
                <a:solidFill>
                  <a:srgbClr val="00582A"/>
                </a:solidFill>
              </a:rPr>
              <a:t>وشايل</a:t>
            </a:r>
            <a:r>
              <a:rPr lang="ar-EG" sz="6600" b="1" dirty="0" smtClean="0">
                <a:solidFill>
                  <a:srgbClr val="00582A"/>
                </a:solidFill>
              </a:rPr>
              <a:t>  همي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من</a:t>
            </a:r>
            <a:r>
              <a:rPr lang="ar-EG" sz="6600" b="1" dirty="0" smtClean="0">
                <a:solidFill>
                  <a:srgbClr val="00582A"/>
                </a:solidFill>
              </a:rPr>
              <a:t>  زمان</a:t>
            </a:r>
            <a:r>
              <a:rPr lang="ar-EG" sz="6600" b="1" dirty="0" smtClean="0">
                <a:solidFill>
                  <a:srgbClr val="00582A"/>
                </a:solidFill>
              </a:rPr>
              <a:t>) 2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endParaRPr lang="ar-SA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6600" b="1" dirty="0" smtClean="0">
                <a:solidFill>
                  <a:srgbClr val="00582A"/>
                </a:solidFill>
              </a:rPr>
              <a:t/>
            </a:r>
            <a:br>
              <a:rPr lang="ar-SA" sz="6600" b="1" dirty="0" smtClean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 </a:t>
            </a:r>
          </a:p>
          <a:p>
            <a:pPr algn="ctr" rtl="1"/>
            <a:r>
              <a:rPr lang="ar-EG" sz="6000" b="1" dirty="0" smtClean="0"/>
              <a:t>وإن </a:t>
            </a:r>
            <a:r>
              <a:rPr lang="ar-EG" sz="6000" b="1" dirty="0" err="1" smtClean="0"/>
              <a:t>جه</a:t>
            </a:r>
            <a:r>
              <a:rPr lang="ar-EG" sz="6000" b="1" dirty="0" smtClean="0"/>
              <a:t> أصحابي وغلطوا في</a:t>
            </a:r>
            <a:br>
              <a:rPr lang="ar-EG" sz="6000" b="1" dirty="0" smtClean="0"/>
            </a:br>
            <a:r>
              <a:rPr lang="ar-EG" sz="6000" b="1" dirty="0" smtClean="0"/>
              <a:t>ومهما يحاولوا يسيئوا بكل كلامهم</a:t>
            </a:r>
            <a:br>
              <a:rPr lang="ar-EG" sz="6000" b="1" dirty="0" smtClean="0"/>
            </a:br>
            <a:r>
              <a:rPr lang="ar-EG" sz="6000" b="1" dirty="0" smtClean="0"/>
              <a:t>لي ألاقي في قلبي قوة ربي </a:t>
            </a:r>
            <a:r>
              <a:rPr lang="ar-EG" sz="6000" b="1" dirty="0" err="1" smtClean="0"/>
              <a:t>بتقويني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وارد الشر بكل الخير اللي </a:t>
            </a:r>
            <a:r>
              <a:rPr lang="ar-EG" sz="6000" b="1" dirty="0" err="1" smtClean="0"/>
              <a:t>اداه</a:t>
            </a:r>
            <a:r>
              <a:rPr lang="ar-EG" sz="6000" b="1" dirty="0" smtClean="0"/>
              <a:t> لي</a:t>
            </a:r>
            <a:br>
              <a:rPr lang="ar-EG" sz="6000" b="1" dirty="0" smtClean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31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 smtClean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(أنا فرحان  أكيد  فرحان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أنا </a:t>
            </a:r>
            <a:r>
              <a:rPr lang="ar-EG" sz="6000" b="1" dirty="0" smtClean="0">
                <a:solidFill>
                  <a:srgbClr val="00582A"/>
                </a:solidFill>
              </a:rPr>
              <a:t>كلي </a:t>
            </a:r>
            <a:r>
              <a:rPr lang="ar-EG" sz="6000" b="1" dirty="0" smtClean="0">
                <a:solidFill>
                  <a:srgbClr val="00582A"/>
                </a:solidFill>
              </a:rPr>
              <a:t>سعيد </a:t>
            </a:r>
            <a:r>
              <a:rPr lang="ar-EG" sz="6000" b="1" dirty="0" smtClean="0">
                <a:solidFill>
                  <a:srgbClr val="00582A"/>
                </a:solidFill>
              </a:rPr>
              <a:t>وقلبي </a:t>
            </a:r>
            <a:r>
              <a:rPr lang="ar-EG" sz="6000" b="1" dirty="0" err="1" smtClean="0">
                <a:solidFill>
                  <a:srgbClr val="00582A"/>
                </a:solidFill>
              </a:rPr>
              <a:t>حاسس</a:t>
            </a:r>
            <a:r>
              <a:rPr lang="ar-EG" sz="6000" b="1" dirty="0" smtClean="0">
                <a:solidFill>
                  <a:srgbClr val="00582A"/>
                </a:solidFill>
              </a:rPr>
              <a:t> بالأمان </a:t>
            </a:r>
            <a:r>
              <a:rPr lang="ar-EG" sz="6600" b="1" dirty="0" err="1" smtClean="0">
                <a:solidFill>
                  <a:srgbClr val="00582A"/>
                </a:solidFill>
              </a:rPr>
              <a:t>معايا</a:t>
            </a:r>
            <a:r>
              <a:rPr lang="ar-EG" sz="6600" b="1" dirty="0" smtClean="0">
                <a:solidFill>
                  <a:srgbClr val="00582A"/>
                </a:solidFill>
              </a:rPr>
              <a:t> فادي ماشي جنبِي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بيفكر</a:t>
            </a:r>
            <a:r>
              <a:rPr lang="ar-EG" sz="6600" b="1" dirty="0" smtClean="0">
                <a:solidFill>
                  <a:srgbClr val="00582A"/>
                </a:solidFill>
              </a:rPr>
              <a:t>  في  </a:t>
            </a:r>
            <a:r>
              <a:rPr lang="ar-EG" sz="6600" b="1" dirty="0" err="1" smtClean="0">
                <a:solidFill>
                  <a:srgbClr val="00582A"/>
                </a:solidFill>
              </a:rPr>
              <a:t>وشايل</a:t>
            </a:r>
            <a:r>
              <a:rPr lang="ar-EG" sz="6600" b="1" dirty="0" smtClean="0">
                <a:solidFill>
                  <a:srgbClr val="00582A"/>
                </a:solidFill>
              </a:rPr>
              <a:t>  همي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من</a:t>
            </a:r>
            <a:r>
              <a:rPr lang="ar-EG" sz="6600" b="1" dirty="0" smtClean="0">
                <a:solidFill>
                  <a:srgbClr val="00582A"/>
                </a:solidFill>
              </a:rPr>
              <a:t>  زمان</a:t>
            </a:r>
            <a:r>
              <a:rPr lang="ar-EG" sz="6600" b="1" dirty="0" smtClean="0">
                <a:solidFill>
                  <a:srgbClr val="00582A"/>
                </a:solidFill>
              </a:rPr>
              <a:t>) 2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endParaRPr lang="ar-SA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6600" b="1" dirty="0" smtClean="0">
                <a:solidFill>
                  <a:srgbClr val="00582A"/>
                </a:solidFill>
              </a:rPr>
              <a:t/>
            </a:r>
            <a:br>
              <a:rPr lang="ar-SA" sz="6600" b="1" dirty="0" smtClean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1829</TotalTime>
  <Words>41</Words>
  <Application>Microsoft Office PowerPoint</Application>
  <PresentationFormat>عرض على الشاشة (3:4)‏</PresentationFormat>
  <Paragraphs>36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246</cp:revision>
  <dcterms:created xsi:type="dcterms:W3CDTF">2021-12-07T14:30:00Z</dcterms:created>
  <dcterms:modified xsi:type="dcterms:W3CDTF">2022-06-02T08:57:43Z</dcterms:modified>
</cp:coreProperties>
</file>