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0" r:id="rId4"/>
    <p:sldId id="411" r:id="rId5"/>
    <p:sldId id="405" r:id="rId6"/>
    <p:sldId id="412" r:id="rId7"/>
    <p:sldId id="407" r:id="rId8"/>
    <p:sldId id="413" r:id="rId9"/>
    <p:sldId id="409" r:id="rId10"/>
    <p:sldId id="414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11"/>
            <p14:sldId id="405"/>
            <p14:sldId id="412"/>
            <p14:sldId id="407"/>
            <p14:sldId id="413"/>
            <p14:sldId id="409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انا فرحان بحبيبي فرحان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543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انا فرحان بحبيبي فرحان (2)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عايش في أمان عايش في ضمان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ياريت</a:t>
            </a:r>
            <a:r>
              <a:rPr lang="ar-EG" sz="6600" b="1" dirty="0">
                <a:solidFill>
                  <a:srgbClr val="00582A"/>
                </a:solidFill>
              </a:rPr>
              <a:t> عرفتك)4  من زمان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4057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543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انا فرحان بحبيبي فرحان (2)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عايش في أمان عايش في ضمان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ياريت</a:t>
            </a:r>
            <a:r>
              <a:rPr lang="ar-EG" sz="6600" b="1" dirty="0">
                <a:solidFill>
                  <a:srgbClr val="00582A"/>
                </a:solidFill>
              </a:rPr>
              <a:t> عرفتك)4  من زمان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9391"/>
            <a:ext cx="9982199" cy="9079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شوفوا العالم كل آلام (2)</a:t>
            </a:r>
            <a:br>
              <a:rPr lang="ar-EG" sz="7200" b="1" dirty="0"/>
            </a:br>
            <a:r>
              <a:rPr lang="ar-EG" sz="7200" b="1" dirty="0"/>
              <a:t>وأنا في سلام (2)</a:t>
            </a:r>
          </a:p>
          <a:p>
            <a:pPr algn="ctr" rtl="1"/>
            <a:r>
              <a:rPr lang="ar-EG" sz="7200" b="1" dirty="0"/>
              <a:t>يوم ما شفتك (4)</a:t>
            </a:r>
            <a:br>
              <a:rPr lang="ar-EG" sz="7200" b="1" dirty="0"/>
            </a:br>
            <a:r>
              <a:rPr lang="ar-EG" sz="7200" b="1" dirty="0"/>
              <a:t>وأنا فرحان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543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انا فرحان بحبيبي فرحان (2)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عايش في أمان عايش في ضمان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ياريت</a:t>
            </a:r>
            <a:r>
              <a:rPr lang="ar-EG" sz="6600" b="1" dirty="0">
                <a:solidFill>
                  <a:srgbClr val="00582A"/>
                </a:solidFill>
              </a:rPr>
              <a:t> عرفتك)4  من زمان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932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9391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حرب وكرب في كل مكان (2)</a:t>
            </a:r>
            <a:br>
              <a:rPr lang="ar-EG" sz="7200" b="1" dirty="0"/>
            </a:br>
            <a:r>
              <a:rPr lang="ar-EG" sz="7200" b="1" dirty="0"/>
              <a:t>وأنا </a:t>
            </a:r>
            <a:r>
              <a:rPr lang="ar-EG" sz="7200" b="1" dirty="0" err="1"/>
              <a:t>منصان</a:t>
            </a:r>
            <a:r>
              <a:rPr lang="ar-EG" sz="7200" b="1" dirty="0"/>
              <a:t> (2)</a:t>
            </a:r>
          </a:p>
          <a:p>
            <a:pPr algn="ctr" rtl="1"/>
            <a:r>
              <a:rPr lang="ar-EG" sz="7200" b="1" dirty="0"/>
              <a:t>من يوم ما عاشرتك (4)</a:t>
            </a:r>
            <a:br>
              <a:rPr lang="ar-EG" sz="7200" b="1" dirty="0"/>
            </a:br>
            <a:r>
              <a:rPr lang="ar-EG" sz="7200" b="1" dirty="0"/>
              <a:t>وأنا فرحان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543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انا فرحان بحبيبي فرحان (2)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عايش في أمان عايش في ضمان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ياريت</a:t>
            </a:r>
            <a:r>
              <a:rPr lang="ar-EG" sz="6600" b="1" dirty="0">
                <a:solidFill>
                  <a:srgbClr val="00582A"/>
                </a:solidFill>
              </a:rPr>
              <a:t> عرفتك)4  من زمان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576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69391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جوع وزلازل في البلدان (2)</a:t>
            </a:r>
            <a:br>
              <a:rPr lang="ar-EG" sz="7200" b="1" dirty="0"/>
            </a:br>
            <a:r>
              <a:rPr lang="ar-EG" sz="7200" b="1" dirty="0"/>
              <a:t>وأنا شبعان بحبيبي شبعان</a:t>
            </a:r>
          </a:p>
          <a:p>
            <a:pPr algn="ctr" rtl="1"/>
            <a:r>
              <a:rPr lang="ar-EG" sz="7200" b="1" dirty="0"/>
              <a:t>من يوم ما </a:t>
            </a:r>
            <a:r>
              <a:rPr lang="ar-EG" sz="7200" b="1" dirty="0" err="1"/>
              <a:t>جيتلك</a:t>
            </a:r>
            <a:r>
              <a:rPr lang="ar-EG" sz="7200" b="1" dirty="0"/>
              <a:t> (4)</a:t>
            </a:r>
            <a:br>
              <a:rPr lang="ar-EG" sz="7200" b="1" dirty="0"/>
            </a:br>
            <a:r>
              <a:rPr lang="ar-EG" sz="7200" b="1" dirty="0"/>
              <a:t>وأنا فرحان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7543"/>
            <a:ext cx="9982199" cy="10941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انا فرحان بحبيبي فرحان (2)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عايش في أمان عايش في ضمان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(</a:t>
            </a:r>
            <a:r>
              <a:rPr lang="ar-EG" sz="6600" b="1" dirty="0" err="1">
                <a:solidFill>
                  <a:srgbClr val="00582A"/>
                </a:solidFill>
              </a:rPr>
              <a:t>ياريت</a:t>
            </a:r>
            <a:r>
              <a:rPr lang="ar-EG" sz="6600" b="1" dirty="0">
                <a:solidFill>
                  <a:srgbClr val="00582A"/>
                </a:solidFill>
              </a:rPr>
              <a:t> عرفتك)4  من زمان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2878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9391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حب حبيبي له سلطان (2)</a:t>
            </a:r>
            <a:br>
              <a:rPr lang="ar-EG" sz="7200" b="1" dirty="0"/>
            </a:br>
            <a:r>
              <a:rPr lang="ar-EG" sz="7200" b="1" dirty="0"/>
              <a:t>خلاني هيمان</a:t>
            </a:r>
          </a:p>
          <a:p>
            <a:pPr algn="ctr" rtl="1"/>
            <a:r>
              <a:rPr lang="ar-EG" sz="7200" b="1" dirty="0"/>
              <a:t>يسوع بحبك (4)</a:t>
            </a:r>
            <a:br>
              <a:rPr lang="ar-EG" sz="7200" b="1" dirty="0"/>
            </a:br>
            <a:r>
              <a:rPr lang="ar-EG" sz="7200" b="1" dirty="0"/>
              <a:t>وأنا فرحان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235</Words>
  <Application>Microsoft Office PowerPoint</Application>
  <PresentationFormat>عرض على الشاشة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2024-02-08T09:48:49Z</dcterms:modified>
</cp:coreProperties>
</file>