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3" r:id="rId3"/>
    <p:sldId id="400" r:id="rId4"/>
    <p:sldId id="406" r:id="rId5"/>
    <p:sldId id="405" r:id="rId6"/>
    <p:sldId id="4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6"/>
            <p14:sldId id="405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فرحان رغم الدمع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9107"/>
            <a:ext cx="9982199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فرحان رغم الدمع ال بعيوني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مِش نسيان إيدُ يسوعِ </a:t>
            </a:r>
            <a:r>
              <a:rPr lang="ar-EG" sz="6600" b="1" dirty="0" err="1">
                <a:solidFill>
                  <a:srgbClr val="00582A"/>
                </a:solidFill>
              </a:rPr>
              <a:t>الحنونِه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تمسح من </a:t>
            </a:r>
            <a:r>
              <a:rPr lang="ar-EG" sz="6600" b="1">
                <a:solidFill>
                  <a:srgbClr val="00582A"/>
                </a:solidFill>
              </a:rPr>
              <a:t>عِينِي الدمعة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تِزرَع في قلبي الفرحة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  <a:br>
              <a:rPr lang="ar-EG" sz="7200" b="1" dirty="0"/>
            </a:br>
            <a:r>
              <a:rPr lang="ar-EG" sz="7200" b="1" dirty="0"/>
              <a:t>يزداد ألمي </a:t>
            </a:r>
            <a:r>
              <a:rPr lang="ar-EG" sz="7200" b="1" dirty="0" err="1"/>
              <a:t>بيحزن</a:t>
            </a:r>
            <a:r>
              <a:rPr lang="ar-EG" sz="7200" b="1" dirty="0"/>
              <a:t> قلبي</a:t>
            </a:r>
          </a:p>
          <a:p>
            <a:pPr algn="ctr" rtl="1"/>
            <a:r>
              <a:rPr lang="ar-EG" sz="7200" b="1" dirty="0"/>
              <a:t>تدمع عيني تدمع عيني</a:t>
            </a:r>
          </a:p>
          <a:p>
            <a:pPr algn="ctr" rtl="1"/>
            <a:r>
              <a:rPr lang="ar-EG" sz="7200" b="1" dirty="0"/>
              <a:t>بيجي يسوعي يفرح قلبي</a:t>
            </a:r>
          </a:p>
          <a:p>
            <a:pPr algn="ctr" rtl="1"/>
            <a:r>
              <a:rPr lang="ar-EG" sz="7200" b="1" dirty="0"/>
              <a:t>ويعزيني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فرحان رغم الدمع ال بعيوني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مِش نسيان إيدُ يسوعِ </a:t>
            </a:r>
            <a:r>
              <a:rPr lang="ar-EG" sz="6600" b="1" dirty="0" err="1">
                <a:solidFill>
                  <a:srgbClr val="00582A"/>
                </a:solidFill>
              </a:rPr>
              <a:t>الحنونِه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تمسح من عِينِي الدمعة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تِزرَع في قلبي الفرحة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617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  <a:br>
              <a:rPr lang="ar-EG" sz="7200" b="1" dirty="0"/>
            </a:br>
            <a:r>
              <a:rPr lang="ar-EG" sz="7200" b="1" dirty="0"/>
              <a:t>دَمعِة عِيني وأحزان قلبي</a:t>
            </a:r>
          </a:p>
          <a:p>
            <a:pPr algn="ctr" rtl="1"/>
            <a:r>
              <a:rPr lang="ar-EG" sz="7200" b="1" dirty="0"/>
              <a:t>كلها ها تمضي كلها ها تمضي</a:t>
            </a:r>
          </a:p>
          <a:p>
            <a:pPr algn="ctr" rtl="1"/>
            <a:r>
              <a:rPr lang="ar-EG" sz="7200" b="1" dirty="0"/>
              <a:t>وانسى همومي وكل احزاني</a:t>
            </a:r>
          </a:p>
          <a:p>
            <a:pPr algn="ctr" rtl="1"/>
            <a:r>
              <a:rPr lang="ar-EG" sz="7200" b="1" dirty="0"/>
              <a:t>وانسى مرضي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فرحان رغم الدمع ال بعيوني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مِش نسيان إيدُ يسوعِ </a:t>
            </a:r>
            <a:r>
              <a:rPr lang="ar-EG" sz="6600" b="1" dirty="0" err="1">
                <a:solidFill>
                  <a:srgbClr val="00582A"/>
                </a:solidFill>
              </a:rPr>
              <a:t>الحنونِه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تمسح من عِينِي الدمعة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تِزرَع في قلبي الفرحة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221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1835</TotalTime>
  <Words>112</Words>
  <Application>Microsoft Office PowerPoint</Application>
  <PresentationFormat>عرض على الشاشة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248</cp:revision>
  <dcterms:created xsi:type="dcterms:W3CDTF">2021-12-07T14:30:00Z</dcterms:created>
  <dcterms:modified xsi:type="dcterms:W3CDTF">2024-02-08T09:53:58Z</dcterms:modified>
</cp:coreProperties>
</file>