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00" r:id="rId3"/>
    <p:sldId id="401" r:id="rId4"/>
    <p:sldId id="402" r:id="rId5"/>
    <p:sldId id="403" r:id="rId6"/>
    <p:sldId id="404" r:id="rId7"/>
    <p:sldId id="405" r:id="rId8"/>
    <p:sldId id="406" r:id="rId9"/>
    <p:sldId id="407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0"/>
            <p14:sldId id="401"/>
            <p14:sldId id="402"/>
            <p14:sldId id="403"/>
            <p14:sldId id="404"/>
            <p14:sldId id="405"/>
            <p14:sldId id="406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16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فرحان يسوع حررني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980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فرحان يسوع حررني 3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عشان كده </a:t>
            </a:r>
            <a:r>
              <a:rPr lang="ar-EG" sz="6600" b="1" dirty="0" err="1"/>
              <a:t>هليلويا</a:t>
            </a:r>
            <a:r>
              <a:rPr lang="ar-EG" sz="6600" b="1" dirty="0"/>
              <a:t> يسوع حررني</a:t>
            </a: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98016"/>
            <a:ext cx="9982199" cy="3966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كنت ميت يسوع قومني 3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عشان كده </a:t>
            </a:r>
            <a:r>
              <a:rPr lang="ar-EG" sz="6600" b="1" dirty="0" err="1"/>
              <a:t>هليلويا</a:t>
            </a:r>
            <a:r>
              <a:rPr lang="ar-EG" sz="6600" b="1" dirty="0"/>
              <a:t> يسوع قومني</a:t>
            </a: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98016"/>
            <a:ext cx="9982199" cy="3966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 أنا كنت مريض يسوع شفاني 3 عشان كده </a:t>
            </a:r>
            <a:r>
              <a:rPr lang="ar-EG" sz="6600" b="1" dirty="0" err="1"/>
              <a:t>هليلويا</a:t>
            </a:r>
            <a:r>
              <a:rPr lang="ar-EG" sz="6600" b="1" dirty="0"/>
              <a:t> يسوع شفاني</a:t>
            </a: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98016"/>
            <a:ext cx="9982199" cy="3966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 أنا كنت مربط يسوع </a:t>
            </a:r>
            <a:r>
              <a:rPr lang="ar-EG" sz="6600" b="1" dirty="0" err="1"/>
              <a:t>فكاني</a:t>
            </a:r>
            <a:r>
              <a:rPr lang="ar-EG" sz="6600" b="1" dirty="0"/>
              <a:t> 3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عشان كده </a:t>
            </a:r>
            <a:r>
              <a:rPr lang="ar-EG" sz="6600" b="1" dirty="0" err="1"/>
              <a:t>هليلويا</a:t>
            </a:r>
            <a:r>
              <a:rPr lang="ar-EG" sz="6600" b="1" dirty="0"/>
              <a:t> يسوع فكيني</a:t>
            </a: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98016"/>
            <a:ext cx="9982199" cy="3966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5-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كنت </a:t>
            </a:r>
            <a:r>
              <a:rPr lang="ar-EG" sz="6600" b="1" dirty="0" err="1"/>
              <a:t>جعان</a:t>
            </a:r>
            <a:r>
              <a:rPr lang="ar-EG" sz="6600" b="1" dirty="0"/>
              <a:t> يسوع شبعني 3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عشان كده </a:t>
            </a:r>
            <a:r>
              <a:rPr lang="ar-EG" sz="6600" b="1" dirty="0" err="1"/>
              <a:t>هليلويا</a:t>
            </a:r>
            <a:r>
              <a:rPr lang="ar-EG" sz="6600" b="1" dirty="0"/>
              <a:t> يسوع شبعني</a:t>
            </a: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98016"/>
            <a:ext cx="9982199" cy="3966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6-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كنت حزين يسوع فرحني 3 عشان كده </a:t>
            </a:r>
            <a:r>
              <a:rPr lang="ar-EG" sz="6600" b="1" dirty="0" err="1"/>
              <a:t>هليلويا</a:t>
            </a:r>
            <a:r>
              <a:rPr lang="ar-EG" sz="6600" b="1" dirty="0"/>
              <a:t> يسوع فرحني</a:t>
            </a: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33873"/>
            <a:ext cx="9982199" cy="3966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7-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كنت خاطئ يسوع غفر لي 3 عشان كده </a:t>
            </a:r>
            <a:r>
              <a:rPr lang="ar-EG" sz="6600" b="1" dirty="0" err="1"/>
              <a:t>هليلويا</a:t>
            </a:r>
            <a:r>
              <a:rPr lang="ar-EG" sz="6600" b="1" dirty="0"/>
              <a:t> يسوع غفر لي</a:t>
            </a: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19100" y="533400"/>
            <a:ext cx="9982199" cy="3966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8-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كنت جاهل يسوع علمني 3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عشان كده </a:t>
            </a:r>
            <a:r>
              <a:rPr lang="ar-EG" sz="6600" b="1" dirty="0" err="1"/>
              <a:t>هليلويا</a:t>
            </a:r>
            <a:r>
              <a:rPr lang="ar-EG" sz="6600" b="1" dirty="0"/>
              <a:t> يسوع علمني</a:t>
            </a: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1832</TotalTime>
  <Words>104</Words>
  <Application>Microsoft Office PowerPoint</Application>
  <PresentationFormat>عرض على الشاشة (4:3)</PresentationFormat>
  <Paragraphs>23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248</cp:revision>
  <dcterms:created xsi:type="dcterms:W3CDTF">2021-12-07T14:30:00Z</dcterms:created>
  <dcterms:modified xsi:type="dcterms:W3CDTF">2024-02-08T09:56:46Z</dcterms:modified>
</cp:coreProperties>
</file>