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0" r:id="rId3"/>
    <p:sldId id="403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3"/>
            <p14:sldId id="404"/>
            <p14:sldId id="405"/>
            <p14:sldId id="406"/>
            <p14:sldId id="407"/>
            <p14:sldId id="408"/>
            <p14:sldId id="409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</a:t>
            </a:r>
            <a:r>
              <a:rPr lang="ar-EG" sz="6600" b="1" dirty="0" err="1"/>
              <a:t>فى</a:t>
            </a:r>
            <a:r>
              <a:rPr lang="ar-EG" sz="6600" b="1" dirty="0"/>
              <a:t> </a:t>
            </a:r>
            <a:r>
              <a:rPr lang="ar-EG" sz="6600" b="1" dirty="0" err="1"/>
              <a:t>إنتظارك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أنا في انتظارك </a:t>
            </a:r>
            <a:r>
              <a:rPr lang="ar-EG" sz="6600" b="1" dirty="0" err="1">
                <a:solidFill>
                  <a:srgbClr val="00582A"/>
                </a:solidFill>
              </a:rPr>
              <a:t>ياربي</a:t>
            </a:r>
            <a:r>
              <a:rPr lang="ar-EG" sz="6600" b="1" dirty="0">
                <a:solidFill>
                  <a:srgbClr val="00582A"/>
                </a:solidFill>
              </a:rPr>
              <a:t> الأمين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في وسط الكنيسة وشعبك هنا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معاهم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باصلي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ومستنيين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حضورك في مصر بمجد وغنى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6600" b="1" dirty="0"/>
              <a:t>أنا في انتظارك </a:t>
            </a:r>
            <a:r>
              <a:rPr lang="ar-EG" sz="6600" b="1" dirty="0" err="1"/>
              <a:t>ياربي</a:t>
            </a:r>
            <a:r>
              <a:rPr lang="ar-EG" sz="6600" b="1" dirty="0"/>
              <a:t> الأمين </a:t>
            </a:r>
          </a:p>
          <a:p>
            <a:pPr algn="ctr" rtl="1"/>
            <a:r>
              <a:rPr lang="ar-EG" sz="6600" b="1" dirty="0"/>
              <a:t>وراكع </a:t>
            </a:r>
            <a:r>
              <a:rPr lang="ar-EG" sz="6600" b="1" dirty="0" err="1"/>
              <a:t>باصلي</a:t>
            </a:r>
            <a:r>
              <a:rPr lang="ar-EG" sz="6600" b="1" dirty="0"/>
              <a:t> </a:t>
            </a:r>
            <a:r>
              <a:rPr lang="ar-EG" sz="6600" b="1" dirty="0" err="1"/>
              <a:t>وباطلب</a:t>
            </a:r>
            <a:r>
              <a:rPr lang="ar-EG" sz="6600" b="1" dirty="0"/>
              <a:t> لمصر</a:t>
            </a:r>
            <a:br>
              <a:rPr lang="ar-EG" sz="6600" b="1" dirty="0"/>
            </a:br>
            <a:r>
              <a:rPr lang="ar-EG" sz="6600" b="1" dirty="0" err="1"/>
              <a:t>رجايا</a:t>
            </a:r>
            <a:r>
              <a:rPr lang="ar-EG" sz="6600" b="1" dirty="0"/>
              <a:t> ف وعودك </a:t>
            </a:r>
            <a:r>
              <a:rPr lang="ar-EG" sz="6600" b="1" dirty="0" err="1"/>
              <a:t>دا</a:t>
            </a:r>
            <a:r>
              <a:rPr lang="ar-EG" sz="6600" b="1" dirty="0"/>
              <a:t> عبر السنين </a:t>
            </a:r>
          </a:p>
          <a:p>
            <a:pPr algn="ctr" rtl="1"/>
            <a:r>
              <a:rPr lang="ar-EG" sz="6600" b="1" dirty="0"/>
              <a:t>يمينك بتصنع من الكسر نصر</a:t>
            </a:r>
            <a:br>
              <a:rPr lang="ar-EG" sz="66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1962"/>
            <a:ext cx="9982199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خلاصك قريب من </a:t>
            </a:r>
            <a:r>
              <a:rPr lang="ar-EG" sz="6600" b="1" dirty="0" err="1">
                <a:solidFill>
                  <a:srgbClr val="00582A"/>
                </a:solidFill>
              </a:rPr>
              <a:t>خائفيك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ومجدك ها يسكن في أرضنا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وشمسك ها تشرق لمنتظريك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وتيجي</a:t>
            </a:r>
            <a:r>
              <a:rPr lang="ar-EG" sz="6600" b="1" dirty="0">
                <a:solidFill>
                  <a:srgbClr val="00582A"/>
                </a:solidFill>
              </a:rPr>
              <a:t> وتصنع وعودك لنا</a:t>
            </a:r>
            <a:endParaRPr lang="ar-SA" sz="6600" b="1" dirty="0">
              <a:solidFill>
                <a:srgbClr val="00582A"/>
              </a:solidFill>
            </a:endParaRP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أنا في انتظارك </a:t>
            </a:r>
            <a:r>
              <a:rPr lang="ar-EG" sz="6600" b="1" dirty="0" err="1">
                <a:solidFill>
                  <a:srgbClr val="00582A"/>
                </a:solidFill>
              </a:rPr>
              <a:t>ياربي</a:t>
            </a:r>
            <a:r>
              <a:rPr lang="ar-EG" sz="6600" b="1" dirty="0">
                <a:solidFill>
                  <a:srgbClr val="00582A"/>
                </a:solidFill>
              </a:rPr>
              <a:t> الأمين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في وسط الكنيسة وشعبك هنا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معاهم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باصلي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ومستنيين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حضورك في مصر بمجد وغنى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3400"/>
            <a:ext cx="998219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أنا في انتظارك وقلبي صبر</a:t>
            </a:r>
          </a:p>
          <a:p>
            <a:pPr algn="ctr" rtl="1"/>
            <a:r>
              <a:rPr lang="ar-EG" sz="6600" b="1" dirty="0"/>
              <a:t> </a:t>
            </a:r>
            <a:r>
              <a:rPr lang="ar-EG" sz="6000" b="1" dirty="0"/>
              <a:t>وان الأرض نشفت وان النهر جف</a:t>
            </a:r>
            <a:br>
              <a:rPr lang="ar-EG" sz="6600" b="1" dirty="0"/>
            </a:br>
            <a:r>
              <a:rPr lang="ar-EG" sz="6600" b="1" dirty="0"/>
              <a:t>مصدق في إنك </a:t>
            </a:r>
            <a:r>
              <a:rPr lang="ar-EG" sz="6600" b="1" dirty="0" err="1"/>
              <a:t>هاتبعت</a:t>
            </a:r>
            <a:r>
              <a:rPr lang="ar-EG" sz="6600" b="1" dirty="0"/>
              <a:t> مطر</a:t>
            </a:r>
          </a:p>
          <a:p>
            <a:pPr algn="ctr" rtl="1"/>
            <a:r>
              <a:rPr lang="ar-EG" sz="6600" b="1" dirty="0"/>
              <a:t> ومستني </a:t>
            </a:r>
            <a:r>
              <a:rPr lang="ar-EG" sz="6600" b="1" dirty="0" err="1"/>
              <a:t>اشوف</a:t>
            </a:r>
            <a:r>
              <a:rPr lang="ar-EG" sz="6600" b="1" dirty="0"/>
              <a:t> غيمة أد كف</a:t>
            </a:r>
            <a:br>
              <a:rPr lang="ar-EG" sz="66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3170"/>
            <a:ext cx="9982199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خلاصك قريب من </a:t>
            </a:r>
            <a:r>
              <a:rPr lang="ar-EG" sz="6600" b="1" dirty="0" err="1">
                <a:solidFill>
                  <a:srgbClr val="00582A"/>
                </a:solidFill>
              </a:rPr>
              <a:t>خائفيك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ومجدك ها يسكن في أرضنا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وشمسك ها تشرق لمنتظريك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وتيجي</a:t>
            </a:r>
            <a:r>
              <a:rPr lang="ar-EG" sz="6600" b="1" dirty="0">
                <a:solidFill>
                  <a:srgbClr val="00582A"/>
                </a:solidFill>
              </a:rPr>
              <a:t> وتصنع وعودك لنا</a:t>
            </a:r>
            <a:endParaRPr lang="ar-SA" sz="6600" b="1" dirty="0">
              <a:solidFill>
                <a:srgbClr val="00582A"/>
              </a:solidFill>
            </a:endParaRP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أنا في انتظارك </a:t>
            </a:r>
            <a:r>
              <a:rPr lang="ar-EG" sz="6600" b="1" dirty="0" err="1">
                <a:solidFill>
                  <a:srgbClr val="00582A"/>
                </a:solidFill>
              </a:rPr>
              <a:t>ياربي</a:t>
            </a:r>
            <a:r>
              <a:rPr lang="ar-EG" sz="6600" b="1" dirty="0">
                <a:solidFill>
                  <a:srgbClr val="00582A"/>
                </a:solidFill>
              </a:rPr>
              <a:t> الأمين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في وسط الكنيسة وشعبك هنا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معاهم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باصلي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ومستنيين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حضورك في مصر بمجد وغنى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03158"/>
            <a:ext cx="998219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6600" b="1" dirty="0"/>
              <a:t>أنا في انتظارك ومستني صبح ونورك يبدد ظلام السنين</a:t>
            </a:r>
            <a:br>
              <a:rPr lang="ar-EG" sz="6600" b="1" dirty="0"/>
            </a:br>
            <a:r>
              <a:rPr lang="ar-EG" sz="6600" b="1" dirty="0"/>
              <a:t>ورافع راياتك بحمد وبسبح باعد لمجيئك </a:t>
            </a:r>
            <a:r>
              <a:rPr lang="ar-EG" sz="6600" b="1" dirty="0" err="1"/>
              <a:t>وباهتف</a:t>
            </a:r>
            <a:r>
              <a:rPr lang="ar-EG" sz="6600" b="1" dirty="0"/>
              <a:t> آمين</a:t>
            </a:r>
            <a:br>
              <a:rPr lang="ar-EG" sz="66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3170"/>
            <a:ext cx="9982199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خلاصك قريب من </a:t>
            </a:r>
            <a:r>
              <a:rPr lang="ar-EG" sz="6600" b="1" dirty="0" err="1">
                <a:solidFill>
                  <a:srgbClr val="00582A"/>
                </a:solidFill>
              </a:rPr>
              <a:t>خائفيك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ومجدك ها يسكن في أرضنا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وشمسك ها تشرق لمنتظريك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وتيجي</a:t>
            </a:r>
            <a:r>
              <a:rPr lang="ar-EG" sz="6600" b="1" dirty="0">
                <a:solidFill>
                  <a:srgbClr val="00582A"/>
                </a:solidFill>
              </a:rPr>
              <a:t> وتصنع وعودك لنا</a:t>
            </a:r>
            <a:endParaRPr lang="ar-SA" sz="6600" b="1" dirty="0">
              <a:solidFill>
                <a:srgbClr val="00582A"/>
              </a:solidFill>
            </a:endParaRP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1833</TotalTime>
  <Words>199</Words>
  <Application>Microsoft Office PowerPoint</Application>
  <PresentationFormat>عرض على الشاشة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248</cp:revision>
  <dcterms:created xsi:type="dcterms:W3CDTF">2021-12-07T14:30:00Z</dcterms:created>
  <dcterms:modified xsi:type="dcterms:W3CDTF">2024-02-08T10:04:16Z</dcterms:modified>
</cp:coreProperties>
</file>