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3" r:id="rId3"/>
    <p:sldId id="400" r:id="rId4"/>
    <p:sldId id="404" r:id="rId5"/>
    <p:sldId id="405" r:id="rId6"/>
    <p:sldId id="406" r:id="rId7"/>
    <p:sldId id="407" r:id="rId8"/>
    <p:sldId id="40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5"/>
            <p14:sldId id="406"/>
            <p14:sldId id="407"/>
            <p14:sldId id="4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13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</a:t>
            </a:r>
            <a:r>
              <a:rPr lang="ar-EG" sz="6600" b="1" dirty="0" err="1"/>
              <a:t>فى</a:t>
            </a:r>
            <a:r>
              <a:rPr lang="ar-EG" sz="6600" b="1" dirty="0"/>
              <a:t> </a:t>
            </a:r>
            <a:r>
              <a:rPr lang="ar-EG" sz="6600" b="1" dirty="0" err="1"/>
              <a:t>المراحم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109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في المراحم بعيش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والخير </a:t>
            </a:r>
            <a:r>
              <a:rPr lang="ar-EG" sz="7200" b="1" dirty="0" err="1">
                <a:solidFill>
                  <a:srgbClr val="00582A"/>
                </a:solidFill>
              </a:rPr>
              <a:t>ده</a:t>
            </a:r>
            <a:r>
              <a:rPr lang="ar-EG" sz="7200" b="1" dirty="0">
                <a:solidFill>
                  <a:srgbClr val="00582A"/>
                </a:solidFill>
              </a:rPr>
              <a:t> خير سيدي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وزي</a:t>
            </a:r>
            <a:r>
              <a:rPr lang="ar-EG" sz="7200" b="1" dirty="0">
                <a:solidFill>
                  <a:srgbClr val="00582A"/>
                </a:solidFill>
              </a:rPr>
              <a:t> جوده </a:t>
            </a:r>
            <a:r>
              <a:rPr lang="ar-EG" sz="7200" b="1" dirty="0" err="1">
                <a:solidFill>
                  <a:srgbClr val="00582A"/>
                </a:solidFill>
              </a:rPr>
              <a:t>مافيش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يسوع هو نشيدي</a:t>
            </a:r>
            <a:endParaRPr lang="ar-SA" sz="7200" b="1" dirty="0">
              <a:solidFill>
                <a:srgbClr val="00582A"/>
              </a:solidFill>
            </a:endParaRPr>
          </a:p>
          <a:p>
            <a:pPr algn="ctr"/>
            <a:br>
              <a:rPr lang="ar-SA" sz="72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من يوم ليوم هو </a:t>
            </a:r>
            <a:r>
              <a:rPr lang="ar-EG" sz="7200" b="1" dirty="0" err="1"/>
              <a:t>معايا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أبداً </a:t>
            </a:r>
            <a:r>
              <a:rPr lang="ar-EG" sz="7200" b="1" dirty="0" err="1"/>
              <a:t>ماسابنيش</a:t>
            </a:r>
            <a:br>
              <a:rPr lang="ar-EG" sz="7200" b="1" dirty="0"/>
            </a:br>
            <a:r>
              <a:rPr lang="ar-EG" sz="7200" b="1" dirty="0"/>
              <a:t>وفي الخطر </a:t>
            </a:r>
            <a:r>
              <a:rPr lang="ar-EG" sz="7200" b="1" dirty="0" err="1"/>
              <a:t>بينقذني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من الشر يحميني</a:t>
            </a: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44969"/>
            <a:ext cx="9982199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صخري وعزي وتاج راسي</a:t>
            </a:r>
          </a:p>
          <a:p>
            <a:pPr algn="ctr" rtl="1"/>
            <a:r>
              <a:rPr lang="ar-EG" sz="7200" b="1" dirty="0"/>
              <a:t> يسوعي إكليلي</a:t>
            </a:r>
            <a:br>
              <a:rPr lang="ar-EG" sz="7200" b="1" dirty="0"/>
            </a:br>
            <a:r>
              <a:rPr lang="ar-EG" sz="7200" b="1" dirty="0"/>
              <a:t>تبري ورصيدي وميراثي </a:t>
            </a:r>
          </a:p>
          <a:p>
            <a:pPr algn="ctr" rtl="1"/>
            <a:r>
              <a:rPr lang="ar-EG" sz="7200" b="1" dirty="0"/>
              <a:t>أفراح قلبي وعيدي</a:t>
            </a:r>
            <a:br>
              <a:rPr lang="ar-EG" sz="7200" b="1" dirty="0"/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109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في المراحم بعيش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والخير </a:t>
            </a:r>
            <a:r>
              <a:rPr lang="ar-EG" sz="7200" b="1" dirty="0" err="1">
                <a:solidFill>
                  <a:srgbClr val="00582A"/>
                </a:solidFill>
              </a:rPr>
              <a:t>ده</a:t>
            </a:r>
            <a:r>
              <a:rPr lang="ar-EG" sz="7200" b="1" dirty="0">
                <a:solidFill>
                  <a:srgbClr val="00582A"/>
                </a:solidFill>
              </a:rPr>
              <a:t> خير سيدي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وزي</a:t>
            </a:r>
            <a:r>
              <a:rPr lang="ar-EG" sz="7200" b="1" dirty="0">
                <a:solidFill>
                  <a:srgbClr val="00582A"/>
                </a:solidFill>
              </a:rPr>
              <a:t> جوده </a:t>
            </a:r>
            <a:r>
              <a:rPr lang="ar-EG" sz="7200" b="1" dirty="0" err="1">
                <a:solidFill>
                  <a:srgbClr val="00582A"/>
                </a:solidFill>
              </a:rPr>
              <a:t>مافيش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يسوع هو نشيدي</a:t>
            </a:r>
            <a:endParaRPr lang="ar-SA" sz="7200" b="1" dirty="0">
              <a:solidFill>
                <a:srgbClr val="00582A"/>
              </a:solidFill>
            </a:endParaRPr>
          </a:p>
          <a:p>
            <a:pPr algn="ctr"/>
            <a:br>
              <a:rPr lang="ar-SA" sz="72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وإن جاني في لحظة عدوي يكسرني ويحنيني</a:t>
            </a:r>
            <a:br>
              <a:rPr lang="ar-EG" sz="7200" b="1" dirty="0"/>
            </a:br>
            <a:r>
              <a:rPr lang="ar-EG" sz="7200" b="1" dirty="0"/>
              <a:t>أطلب فاديا حالاً </a:t>
            </a:r>
            <a:r>
              <a:rPr lang="ar-EG" sz="7200" b="1" dirty="0" err="1"/>
              <a:t>يجي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وفي حضنه </a:t>
            </a:r>
            <a:r>
              <a:rPr lang="ar-EG" sz="7200" b="1" dirty="0" err="1"/>
              <a:t>يخبيني</a:t>
            </a: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62578"/>
            <a:ext cx="9982199" cy="8510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ستري وحصني ومجني </a:t>
            </a:r>
          </a:p>
          <a:p>
            <a:pPr algn="ctr" rtl="1"/>
            <a:r>
              <a:rPr lang="ar-EG" sz="7200" b="1" dirty="0"/>
              <a:t>يسوعي نصيري</a:t>
            </a:r>
            <a:br>
              <a:rPr lang="ar-EG" sz="7200" b="1" dirty="0"/>
            </a:br>
            <a:r>
              <a:rPr lang="ar-EG" sz="7200" b="1" dirty="0"/>
              <a:t>أهتف وغني بطول عمري </a:t>
            </a:r>
          </a:p>
          <a:p>
            <a:pPr algn="ctr" rtl="1"/>
            <a:r>
              <a:rPr lang="ar-EG" sz="7200" b="1" dirty="0" err="1"/>
              <a:t>ده</a:t>
            </a:r>
            <a:r>
              <a:rPr lang="ar-EG" sz="7200" b="1" dirty="0"/>
              <a:t> في ظله </a:t>
            </a:r>
            <a:r>
              <a:rPr lang="ar-EG" sz="7200" b="1" dirty="0" err="1"/>
              <a:t>حاميني</a:t>
            </a:r>
            <a:endParaRPr lang="ar-EG" sz="7200" b="1" dirty="0"/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109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في المراحم بعيش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والخير </a:t>
            </a:r>
            <a:r>
              <a:rPr lang="ar-EG" sz="7200" b="1" dirty="0" err="1">
                <a:solidFill>
                  <a:srgbClr val="00582A"/>
                </a:solidFill>
              </a:rPr>
              <a:t>ده</a:t>
            </a:r>
            <a:r>
              <a:rPr lang="ar-EG" sz="7200" b="1" dirty="0">
                <a:solidFill>
                  <a:srgbClr val="00582A"/>
                </a:solidFill>
              </a:rPr>
              <a:t> خير سيدي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وزي</a:t>
            </a:r>
            <a:r>
              <a:rPr lang="ar-EG" sz="7200" b="1" dirty="0">
                <a:solidFill>
                  <a:srgbClr val="00582A"/>
                </a:solidFill>
              </a:rPr>
              <a:t> جوده </a:t>
            </a:r>
            <a:r>
              <a:rPr lang="ar-EG" sz="7200" b="1" dirty="0" err="1">
                <a:solidFill>
                  <a:srgbClr val="00582A"/>
                </a:solidFill>
              </a:rPr>
              <a:t>مافيش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يسوع هو نشيدي</a:t>
            </a:r>
            <a:endParaRPr lang="ar-SA" sz="7200" b="1" dirty="0">
              <a:solidFill>
                <a:srgbClr val="00582A"/>
              </a:solidFill>
            </a:endParaRPr>
          </a:p>
          <a:p>
            <a:pPr algn="ctr"/>
            <a:br>
              <a:rPr lang="ar-SA" sz="72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1837</TotalTime>
  <Words>124</Words>
  <Application>Microsoft Office PowerPoint</Application>
  <PresentationFormat>عرض على الشاشة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248</cp:revision>
  <dcterms:created xsi:type="dcterms:W3CDTF">2021-12-07T14:30:00Z</dcterms:created>
  <dcterms:modified xsi:type="dcterms:W3CDTF">2024-02-08T10:00:30Z</dcterms:modified>
</cp:coreProperties>
</file>