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0" r:id="rId4"/>
    <p:sldId id="404" r:id="rId5"/>
    <p:sldId id="40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أنا في المصلوب أحيا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82491"/>
            <a:ext cx="9982199" cy="6075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</a:pPr>
            <a:r>
              <a:rPr lang="ar-SA" sz="7200" b="1" dirty="0" smtClean="0">
                <a:solidFill>
                  <a:srgbClr val="001E0E"/>
                </a:solidFill>
              </a:rPr>
              <a:t>أنا في المصلوبِ أحي</a:t>
            </a:r>
            <a:r>
              <a:rPr lang="ar-EG" sz="7200" b="1" dirty="0" smtClean="0">
                <a:solidFill>
                  <a:srgbClr val="001E0E"/>
                </a:solidFill>
              </a:rPr>
              <a:t>ا</a:t>
            </a:r>
            <a:r>
              <a:rPr lang="ar-SA" sz="7200" b="1" dirty="0" smtClean="0">
                <a:solidFill>
                  <a:srgbClr val="001E0E"/>
                </a:solidFill>
              </a:rPr>
              <a:t> </a:t>
            </a:r>
            <a:endParaRPr lang="ar-EG" sz="7200" b="1" dirty="0" smtClean="0">
              <a:solidFill>
                <a:srgbClr val="001E0E"/>
              </a:solidFill>
            </a:endParaRPr>
          </a:p>
          <a:p>
            <a:pPr algn="ctr" rtl="1">
              <a:lnSpc>
                <a:spcPct val="90000"/>
              </a:lnSpc>
            </a:pPr>
            <a:r>
              <a:rPr lang="ar-SA" sz="7200" b="1" dirty="0" smtClean="0">
                <a:solidFill>
                  <a:srgbClr val="001E0E"/>
                </a:solidFill>
              </a:rPr>
              <a:t>وهو في أعماقِ ذاتي</a:t>
            </a:r>
            <a:endParaRPr lang="en-US" sz="7200" b="1" dirty="0" smtClean="0">
              <a:solidFill>
                <a:srgbClr val="001E0E"/>
              </a:solidFill>
              <a:cs typeface="Arial" charset="0"/>
            </a:endParaRPr>
          </a:p>
          <a:p>
            <a:pPr algn="ctr" rtl="1">
              <a:lnSpc>
                <a:spcPct val="90000"/>
              </a:lnSpc>
            </a:pPr>
            <a:r>
              <a:rPr lang="ar-SA" sz="7200" b="1" dirty="0" smtClean="0">
                <a:solidFill>
                  <a:srgbClr val="001E0E"/>
                </a:solidFill>
              </a:rPr>
              <a:t>ملءُ قلبي ملءُ روحي</a:t>
            </a:r>
            <a:endParaRPr lang="ar-EG" sz="7200" b="1" dirty="0" smtClean="0">
              <a:solidFill>
                <a:srgbClr val="001E0E"/>
              </a:solidFill>
            </a:endParaRPr>
          </a:p>
          <a:p>
            <a:pPr algn="ctr" rtl="1">
              <a:lnSpc>
                <a:spcPct val="90000"/>
              </a:lnSpc>
            </a:pPr>
            <a:r>
              <a:rPr lang="ar-SA" sz="7200" b="1" dirty="0" smtClean="0">
                <a:solidFill>
                  <a:srgbClr val="001E0E"/>
                </a:solidFill>
              </a:rPr>
              <a:t> ملءُ فكري وحياتي</a:t>
            </a:r>
            <a:r>
              <a:rPr lang="en-US" sz="7200" dirty="0" smtClean="0">
                <a:solidFill>
                  <a:srgbClr val="001E0E"/>
                </a:solidFill>
              </a:rPr>
              <a:t> </a:t>
            </a:r>
          </a:p>
          <a:p>
            <a:pPr algn="ctr" rtl="1">
              <a:lnSpc>
                <a:spcPct val="90000"/>
              </a:lnSpc>
            </a:pPr>
            <a:r>
              <a:rPr lang="ar-EG" sz="7200" b="1" dirty="0" smtClean="0">
                <a:solidFill>
                  <a:srgbClr val="001E0E"/>
                </a:solidFill>
              </a:rPr>
              <a:t>(</a:t>
            </a:r>
            <a:r>
              <a:rPr lang="ar-SA" sz="7200" b="1" dirty="0" smtClean="0">
                <a:solidFill>
                  <a:srgbClr val="001E0E"/>
                </a:solidFill>
              </a:rPr>
              <a:t>وهو عوني والرجاء</a:t>
            </a:r>
            <a:r>
              <a:rPr lang="ar-EG" sz="7200" b="1" dirty="0" smtClean="0">
                <a:solidFill>
                  <a:srgbClr val="001E0E"/>
                </a:solidFill>
              </a:rPr>
              <a:t>)2</a:t>
            </a:r>
          </a:p>
          <a:p>
            <a:pPr algn="ctr" rtl="1">
              <a:lnSpc>
                <a:spcPct val="90000"/>
              </a:lnSpc>
            </a:pPr>
            <a:r>
              <a:rPr lang="ar-SA" sz="7200" b="1" dirty="0" smtClean="0">
                <a:solidFill>
                  <a:srgbClr val="001E0E"/>
                </a:solidFill>
              </a:rPr>
              <a:t> </a:t>
            </a:r>
            <a:endParaRPr lang="en-US" sz="7200" dirty="0" smtClean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 smtClean="0">
                <a:solidFill>
                  <a:srgbClr val="001E0E"/>
                </a:solidFill>
              </a:rPr>
              <a:t>حينما كنتُ وحيدًا </a:t>
            </a:r>
            <a:endParaRPr lang="ar-EG" sz="7200" b="1" dirty="0" smtClean="0">
              <a:solidFill>
                <a:srgbClr val="001E0E"/>
              </a:solidFill>
            </a:endParaRPr>
          </a:p>
          <a:p>
            <a:pPr algn="ctr"/>
            <a:r>
              <a:rPr lang="ar-SA" sz="7200" b="1" dirty="0" smtClean="0">
                <a:solidFill>
                  <a:srgbClr val="001E0E"/>
                </a:solidFill>
              </a:rPr>
              <a:t>في ظلالِ الموتِ أمضي</a:t>
            </a:r>
          </a:p>
          <a:p>
            <a:pPr algn="ctr"/>
            <a:r>
              <a:rPr lang="ar-SA" sz="7200" b="1" dirty="0" smtClean="0">
                <a:solidFill>
                  <a:srgbClr val="001E0E"/>
                </a:solidFill>
              </a:rPr>
              <a:t>وطريقي كان رَحبًا</a:t>
            </a:r>
            <a:endParaRPr lang="ar-EG" sz="7200" b="1" dirty="0" smtClean="0">
              <a:solidFill>
                <a:srgbClr val="001E0E"/>
              </a:solidFill>
            </a:endParaRPr>
          </a:p>
          <a:p>
            <a:pPr algn="ctr"/>
            <a:r>
              <a:rPr lang="ar-SA" sz="7200" b="1" dirty="0" smtClean="0">
                <a:solidFill>
                  <a:srgbClr val="001E0E"/>
                </a:solidFill>
              </a:rPr>
              <a:t> إنما للموتِ يُفضي</a:t>
            </a:r>
            <a:endParaRPr lang="ar-EG" sz="7200" b="1" dirty="0" smtClean="0">
              <a:solidFill>
                <a:srgbClr val="001E0E"/>
              </a:solidFill>
            </a:endParaRPr>
          </a:p>
          <a:p>
            <a:pPr algn="ctr"/>
            <a:r>
              <a:rPr lang="ar-SA" sz="7200" b="1" dirty="0" smtClean="0">
                <a:solidFill>
                  <a:srgbClr val="001E0E"/>
                </a:solidFill>
              </a:rPr>
              <a:t> </a:t>
            </a:r>
            <a:r>
              <a:rPr lang="ar-EG" sz="7200" b="1" dirty="0" smtClean="0">
                <a:solidFill>
                  <a:srgbClr val="001E0E"/>
                </a:solidFill>
              </a:rPr>
              <a:t>(</a:t>
            </a:r>
            <a:r>
              <a:rPr lang="ar-SA" sz="7200" b="1" dirty="0" smtClean="0">
                <a:solidFill>
                  <a:srgbClr val="001E0E"/>
                </a:solidFill>
              </a:rPr>
              <a:t>صار عوني والرجاء</a:t>
            </a:r>
            <a:r>
              <a:rPr lang="ar-EG" sz="7200" b="1" dirty="0" smtClean="0">
                <a:solidFill>
                  <a:srgbClr val="001E0E"/>
                </a:solidFill>
              </a:rPr>
              <a:t>) 2</a:t>
            </a:r>
            <a:r>
              <a:rPr lang="en-US" sz="7200" dirty="0" smtClean="0">
                <a:solidFill>
                  <a:srgbClr val="001E0E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 smtClean="0">
                <a:solidFill>
                  <a:srgbClr val="001E0E"/>
                </a:solidFill>
              </a:rPr>
              <a:t>أُجرتي كانت هلاكي </a:t>
            </a:r>
            <a:endParaRPr lang="ar-EG" sz="7200" b="1" dirty="0" smtClean="0">
              <a:solidFill>
                <a:srgbClr val="001E0E"/>
              </a:solidFill>
            </a:endParaRPr>
          </a:p>
          <a:p>
            <a:pPr algn="ctr"/>
            <a:r>
              <a:rPr lang="ar-SA" sz="7200" b="1" dirty="0" smtClean="0">
                <a:solidFill>
                  <a:srgbClr val="001E0E"/>
                </a:solidFill>
              </a:rPr>
              <a:t>أُجرةُ </a:t>
            </a:r>
            <a:r>
              <a:rPr lang="ar-SA" sz="7200" b="1" dirty="0" err="1" smtClean="0">
                <a:solidFill>
                  <a:srgbClr val="001E0E"/>
                </a:solidFill>
              </a:rPr>
              <a:t>الخاطي</a:t>
            </a:r>
            <a:r>
              <a:rPr lang="ar-SA" sz="7200" b="1" dirty="0" smtClean="0">
                <a:solidFill>
                  <a:srgbClr val="001E0E"/>
                </a:solidFill>
              </a:rPr>
              <a:t> الأثيمِ</a:t>
            </a:r>
          </a:p>
          <a:p>
            <a:pPr algn="ctr"/>
            <a:r>
              <a:rPr lang="ar-SA" sz="7200" b="1" dirty="0" smtClean="0">
                <a:solidFill>
                  <a:srgbClr val="001E0E"/>
                </a:solidFill>
              </a:rPr>
              <a:t>وهو مَنْ حَلَّ وِثاقي</a:t>
            </a:r>
            <a:endParaRPr lang="ar-EG" sz="7200" b="1" dirty="0" smtClean="0">
              <a:solidFill>
                <a:srgbClr val="001E0E"/>
              </a:solidFill>
            </a:endParaRPr>
          </a:p>
          <a:p>
            <a:pPr algn="ctr"/>
            <a:r>
              <a:rPr lang="ar-SA" sz="7200" b="1" dirty="0" smtClean="0">
                <a:solidFill>
                  <a:srgbClr val="001E0E"/>
                </a:solidFill>
              </a:rPr>
              <a:t> وارتقى </a:t>
            </a:r>
            <a:r>
              <a:rPr lang="ar-SA" sz="7200" b="1" dirty="0" err="1" smtClean="0">
                <a:solidFill>
                  <a:srgbClr val="001E0E"/>
                </a:solidFill>
              </a:rPr>
              <a:t>بي</a:t>
            </a:r>
            <a:r>
              <a:rPr lang="ar-SA" sz="7200" b="1" dirty="0" smtClean="0">
                <a:solidFill>
                  <a:srgbClr val="001E0E"/>
                </a:solidFill>
              </a:rPr>
              <a:t> للنعيمِ</a:t>
            </a:r>
          </a:p>
          <a:p>
            <a:pPr algn="ctr"/>
            <a:r>
              <a:rPr lang="ar-EG" sz="7200" b="1" dirty="0" smtClean="0">
                <a:solidFill>
                  <a:srgbClr val="001E0E"/>
                </a:solidFill>
              </a:rPr>
              <a:t>(</a:t>
            </a:r>
            <a:r>
              <a:rPr lang="ar-SA" sz="7200" b="1" dirty="0" smtClean="0">
                <a:solidFill>
                  <a:srgbClr val="001E0E"/>
                </a:solidFill>
              </a:rPr>
              <a:t> ثم أعطاني الرجاء</a:t>
            </a:r>
            <a:r>
              <a:rPr lang="ar-EG" sz="7200" b="1" dirty="0" smtClean="0">
                <a:solidFill>
                  <a:srgbClr val="001E0E"/>
                </a:solidFill>
              </a:rPr>
              <a:t>) 2</a:t>
            </a:r>
            <a:r>
              <a:rPr lang="en-US" sz="7200" dirty="0" smtClean="0">
                <a:solidFill>
                  <a:srgbClr val="001E0E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572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 smtClean="0">
                <a:solidFill>
                  <a:srgbClr val="001E0E"/>
                </a:solidFill>
              </a:rPr>
              <a:t>لم أعُد أخشى عدوّي</a:t>
            </a:r>
            <a:endParaRPr lang="ar-EG" sz="7200" b="1" dirty="0" smtClean="0">
              <a:solidFill>
                <a:srgbClr val="001E0E"/>
              </a:solidFill>
            </a:endParaRPr>
          </a:p>
          <a:p>
            <a:pPr algn="ctr"/>
            <a:r>
              <a:rPr lang="ar-SA" sz="7200" b="1" dirty="0" smtClean="0">
                <a:solidFill>
                  <a:srgbClr val="001E0E"/>
                </a:solidFill>
              </a:rPr>
              <a:t> إن تمادى بالشرورِ</a:t>
            </a:r>
          </a:p>
          <a:p>
            <a:pPr algn="ctr"/>
            <a:r>
              <a:rPr lang="ar-SA" sz="7200" b="1" dirty="0" smtClean="0">
                <a:solidFill>
                  <a:srgbClr val="001E0E"/>
                </a:solidFill>
              </a:rPr>
              <a:t>فسلامُ الربِّ حصني</a:t>
            </a:r>
            <a:endParaRPr lang="ar-EG" sz="7200" b="1" dirty="0" smtClean="0">
              <a:solidFill>
                <a:srgbClr val="001E0E"/>
              </a:solidFill>
            </a:endParaRPr>
          </a:p>
          <a:p>
            <a:pPr algn="ctr"/>
            <a:r>
              <a:rPr lang="ar-SA" sz="7200" b="1" dirty="0" smtClean="0">
                <a:solidFill>
                  <a:srgbClr val="001E0E"/>
                </a:solidFill>
              </a:rPr>
              <a:t> وكلامُ الربِّ نوري</a:t>
            </a:r>
          </a:p>
          <a:p>
            <a:pPr algn="ctr"/>
            <a:r>
              <a:rPr lang="ar-EG" sz="7200" b="1" dirty="0" smtClean="0">
                <a:solidFill>
                  <a:srgbClr val="001E0E"/>
                </a:solidFill>
              </a:rPr>
              <a:t>(</a:t>
            </a:r>
            <a:r>
              <a:rPr lang="ar-SA" sz="7200" b="1" dirty="0" smtClean="0">
                <a:solidFill>
                  <a:srgbClr val="001E0E"/>
                </a:solidFill>
              </a:rPr>
              <a:t>وهو لي لحنُ الرجاء</a:t>
            </a:r>
            <a:r>
              <a:rPr lang="ar-EG" sz="7200" b="1" dirty="0" smtClean="0">
                <a:solidFill>
                  <a:srgbClr val="001E0E"/>
                </a:solidFill>
              </a:rPr>
              <a:t>) 2</a:t>
            </a:r>
            <a:r>
              <a:rPr lang="en-US" sz="7200" b="1" dirty="0" smtClean="0">
                <a:solidFill>
                  <a:srgbClr val="001E0E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1831</TotalTime>
  <Words>91</Words>
  <Application>Microsoft Office PowerPoint</Application>
  <PresentationFormat>عرض على الشاشة (3:4)‏</PresentationFormat>
  <Paragraphs>23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2022-06-02T09:37:21Z</dcterms:modified>
</cp:coreProperties>
</file>