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3" r:id="rId3"/>
    <p:sldId id="404" r:id="rId4"/>
    <p:sldId id="411" r:id="rId5"/>
    <p:sldId id="413" r:id="rId6"/>
    <p:sldId id="405" r:id="rId7"/>
    <p:sldId id="414" r:id="rId8"/>
    <p:sldId id="407" r:id="rId9"/>
    <p:sldId id="41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4"/>
            <p14:sldId id="411"/>
            <p14:sldId id="413"/>
            <p14:sldId id="405"/>
            <p14:sldId id="414"/>
            <p14:sldId id="407"/>
            <p14:sldId id="4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1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انا</a:t>
            </a:r>
            <a:r>
              <a:rPr lang="ar-EG" sz="6600" b="1" dirty="0"/>
              <a:t> في حاجة </a:t>
            </a:r>
            <a:r>
              <a:rPr lang="ar-EG" sz="6600" b="1" dirty="0" err="1"/>
              <a:t>اليك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1E0E"/>
                </a:solidFill>
              </a:rPr>
              <a:t>1-</a:t>
            </a:r>
          </a:p>
          <a:p>
            <a:pPr algn="ctr" rtl="1"/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 err="1">
                <a:solidFill>
                  <a:srgbClr val="001E0E"/>
                </a:solidFill>
              </a:rPr>
              <a:t>نا</a:t>
            </a:r>
            <a:r>
              <a:rPr lang="ar-SA" sz="7200" b="1" dirty="0">
                <a:solidFill>
                  <a:srgbClr val="001E0E"/>
                </a:solidFill>
              </a:rPr>
              <a:t> في حاجة </a:t>
            </a:r>
            <a:r>
              <a:rPr lang="ar-SA" sz="7200" b="1" dirty="0" err="1">
                <a:solidFill>
                  <a:srgbClr val="001E0E"/>
                </a:solidFill>
              </a:rPr>
              <a:t>لايد</a:t>
            </a:r>
            <a:r>
              <a:rPr lang="ar-SA" sz="7200" b="1" dirty="0">
                <a:solidFill>
                  <a:srgbClr val="001E0E"/>
                </a:solidFill>
              </a:rPr>
              <a:t> ترفعني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>
                <a:solidFill>
                  <a:srgbClr val="001E0E"/>
                </a:solidFill>
              </a:rPr>
              <a:t>فوق الضعف </a:t>
            </a:r>
            <a:r>
              <a:rPr lang="ar-SA" sz="7200" b="1" dirty="0" err="1">
                <a:solidFill>
                  <a:srgbClr val="001E0E"/>
                </a:solidFill>
              </a:rPr>
              <a:t>تيجي</a:t>
            </a:r>
            <a:r>
              <a:rPr lang="ar-SA" sz="7200" b="1" dirty="0">
                <a:solidFill>
                  <a:srgbClr val="001E0E"/>
                </a:solidFill>
              </a:rPr>
              <a:t> تشجعني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>
                <a:solidFill>
                  <a:srgbClr val="001E0E"/>
                </a:solidFill>
              </a:rPr>
              <a:t>(</a:t>
            </a:r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>
                <a:solidFill>
                  <a:srgbClr val="001E0E"/>
                </a:solidFill>
              </a:rPr>
              <a:t>نت وعدت </a:t>
            </a:r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>
                <a:solidFill>
                  <a:srgbClr val="001E0E"/>
                </a:solidFill>
              </a:rPr>
              <a:t>نك تسمعني )2</a:t>
            </a:r>
            <a:br>
              <a:rPr lang="ar-SA" sz="7200" b="1" dirty="0">
                <a:solidFill>
                  <a:srgbClr val="001E0E"/>
                </a:solidFill>
              </a:rPr>
            </a:br>
            <a:r>
              <a:rPr lang="ar-SA" sz="7200" b="1" dirty="0">
                <a:solidFill>
                  <a:srgbClr val="001E0E"/>
                </a:solidFill>
              </a:rPr>
              <a:t> </a:t>
            </a:r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 err="1">
                <a:solidFill>
                  <a:srgbClr val="001E0E"/>
                </a:solidFill>
              </a:rPr>
              <a:t>نا</a:t>
            </a:r>
            <a:r>
              <a:rPr lang="ar-EG" sz="7200" b="1" dirty="0">
                <a:solidFill>
                  <a:srgbClr val="001E0E"/>
                </a:solidFill>
              </a:rPr>
              <a:t> </a:t>
            </a:r>
            <a:r>
              <a:rPr lang="ar-SA" sz="7200" b="1" dirty="0">
                <a:solidFill>
                  <a:srgbClr val="001E0E"/>
                </a:solidFill>
              </a:rPr>
              <a:t>في حاجة </a:t>
            </a:r>
            <a:r>
              <a:rPr lang="ar-SA" sz="7200" b="1" dirty="0" err="1">
                <a:solidFill>
                  <a:srgbClr val="001E0E"/>
                </a:solidFill>
              </a:rPr>
              <a:t>اليك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 rtl="1"/>
            <a:endParaRPr lang="en-US" sz="72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9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نا</a:t>
            </a:r>
            <a:r>
              <a:rPr lang="ar-SA" sz="8000" b="1" dirty="0">
                <a:solidFill>
                  <a:srgbClr val="00582A"/>
                </a:solidFill>
              </a:rPr>
              <a:t> في حاجة اليك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أ</a:t>
            </a:r>
            <a:r>
              <a:rPr lang="ar-SA" sz="8000" b="1" dirty="0">
                <a:solidFill>
                  <a:srgbClr val="00582A"/>
                </a:solidFill>
              </a:rPr>
              <a:t>مسكني باديك)2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مسكني </a:t>
            </a:r>
            <a:r>
              <a:rPr lang="ar-SA" sz="8000" b="1" dirty="0" err="1">
                <a:solidFill>
                  <a:srgbClr val="00582A"/>
                </a:solidFill>
              </a:rPr>
              <a:t>بايديك</a:t>
            </a:r>
            <a:r>
              <a:rPr lang="ar-SA" sz="8000" b="1" dirty="0">
                <a:solidFill>
                  <a:srgbClr val="00582A"/>
                </a:solidFill>
              </a:rPr>
              <a:t>)2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1E0E"/>
                </a:solidFill>
              </a:rPr>
              <a:t>2-</a:t>
            </a:r>
          </a:p>
          <a:p>
            <a:pPr algn="ctr" rtl="1"/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 err="1">
                <a:solidFill>
                  <a:srgbClr val="001E0E"/>
                </a:solidFill>
              </a:rPr>
              <a:t>نا</a:t>
            </a:r>
            <a:r>
              <a:rPr lang="ar-SA" sz="7200" b="1" dirty="0">
                <a:solidFill>
                  <a:srgbClr val="001E0E"/>
                </a:solidFill>
              </a:rPr>
              <a:t> في حاجة لاب حنون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>
                <a:solidFill>
                  <a:srgbClr val="001E0E"/>
                </a:solidFill>
              </a:rPr>
              <a:t>يضمن المشوار عل</a:t>
            </a:r>
            <a:r>
              <a:rPr lang="ar-EG" sz="7200" b="1" dirty="0">
                <a:solidFill>
                  <a:srgbClr val="001E0E"/>
                </a:solidFill>
              </a:rPr>
              <a:t>ى</a:t>
            </a:r>
            <a:r>
              <a:rPr lang="ar-SA" sz="7200" b="1" dirty="0">
                <a:solidFill>
                  <a:srgbClr val="001E0E"/>
                </a:solidFill>
              </a:rPr>
              <a:t> طول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>
                <a:solidFill>
                  <a:srgbClr val="001E0E"/>
                </a:solidFill>
              </a:rPr>
              <a:t>(</a:t>
            </a:r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>
                <a:solidFill>
                  <a:srgbClr val="001E0E"/>
                </a:solidFill>
              </a:rPr>
              <a:t>نت وعدت الصعب يهون)2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/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 err="1">
                <a:solidFill>
                  <a:srgbClr val="001E0E"/>
                </a:solidFill>
              </a:rPr>
              <a:t>نا</a:t>
            </a:r>
            <a:r>
              <a:rPr lang="ar-EG" sz="7200" b="1" dirty="0">
                <a:solidFill>
                  <a:srgbClr val="001E0E"/>
                </a:solidFill>
              </a:rPr>
              <a:t> </a:t>
            </a:r>
            <a:r>
              <a:rPr lang="ar-SA" sz="7200" b="1" dirty="0">
                <a:solidFill>
                  <a:srgbClr val="001E0E"/>
                </a:solidFill>
              </a:rPr>
              <a:t>في حاجة اليك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 rtl="1"/>
            <a:endParaRPr lang="en-US" sz="72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9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نا</a:t>
            </a:r>
            <a:r>
              <a:rPr lang="ar-SA" sz="8000" b="1" dirty="0">
                <a:solidFill>
                  <a:srgbClr val="00582A"/>
                </a:solidFill>
              </a:rPr>
              <a:t> في حاجة اليك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أ</a:t>
            </a:r>
            <a:r>
              <a:rPr lang="ar-SA" sz="8000" b="1" dirty="0">
                <a:solidFill>
                  <a:srgbClr val="00582A"/>
                </a:solidFill>
              </a:rPr>
              <a:t>مسكني باديك)2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مسكني </a:t>
            </a:r>
            <a:r>
              <a:rPr lang="ar-SA" sz="8000" b="1" dirty="0" err="1">
                <a:solidFill>
                  <a:srgbClr val="00582A"/>
                </a:solidFill>
              </a:rPr>
              <a:t>بايديك</a:t>
            </a:r>
            <a:r>
              <a:rPr lang="ar-SA" sz="8000" b="1" dirty="0">
                <a:solidFill>
                  <a:srgbClr val="00582A"/>
                </a:solidFill>
              </a:rPr>
              <a:t>)2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978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1E0E"/>
                </a:solidFill>
              </a:rPr>
              <a:t>3-</a:t>
            </a:r>
          </a:p>
          <a:p>
            <a:pPr algn="ctr" rtl="1"/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 err="1">
                <a:solidFill>
                  <a:srgbClr val="001E0E"/>
                </a:solidFill>
              </a:rPr>
              <a:t>نا</a:t>
            </a:r>
            <a:r>
              <a:rPr lang="ar-SA" sz="7200" b="1" dirty="0">
                <a:solidFill>
                  <a:srgbClr val="001E0E"/>
                </a:solidFill>
              </a:rPr>
              <a:t> في حاجة لراعي امين 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>
                <a:solidFill>
                  <a:srgbClr val="001E0E"/>
                </a:solidFill>
              </a:rPr>
              <a:t>ما </a:t>
            </a:r>
            <a:r>
              <a:rPr lang="ar-SA" sz="7200" b="1" dirty="0" err="1">
                <a:solidFill>
                  <a:srgbClr val="001E0E"/>
                </a:solidFill>
              </a:rPr>
              <a:t>يتغيرش</a:t>
            </a:r>
            <a:r>
              <a:rPr lang="ar-SA" sz="7200" b="1" dirty="0">
                <a:solidFill>
                  <a:srgbClr val="001E0E"/>
                </a:solidFill>
              </a:rPr>
              <a:t> مع السنين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>
                <a:solidFill>
                  <a:srgbClr val="001E0E"/>
                </a:solidFill>
              </a:rPr>
              <a:t>(</a:t>
            </a:r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>
                <a:solidFill>
                  <a:srgbClr val="001E0E"/>
                </a:solidFill>
              </a:rPr>
              <a:t>نت وعدت تنهي الانين)2 </a:t>
            </a:r>
            <a:br>
              <a:rPr lang="ar-SA" sz="7200" b="1" dirty="0">
                <a:solidFill>
                  <a:srgbClr val="001E0E"/>
                </a:solidFill>
              </a:rPr>
            </a:br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 err="1">
                <a:solidFill>
                  <a:srgbClr val="001E0E"/>
                </a:solidFill>
              </a:rPr>
              <a:t>نا</a:t>
            </a:r>
            <a:r>
              <a:rPr lang="ar-EG" sz="7200" b="1" dirty="0">
                <a:solidFill>
                  <a:srgbClr val="001E0E"/>
                </a:solidFill>
              </a:rPr>
              <a:t> </a:t>
            </a:r>
            <a:r>
              <a:rPr lang="ar-SA" sz="7200" b="1" dirty="0">
                <a:solidFill>
                  <a:srgbClr val="001E0E"/>
                </a:solidFill>
              </a:rPr>
              <a:t>في حاجة اليك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 rtl="1"/>
            <a:endParaRPr lang="en-US" sz="72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9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نا</a:t>
            </a:r>
            <a:r>
              <a:rPr lang="ar-SA" sz="8000" b="1" dirty="0">
                <a:solidFill>
                  <a:srgbClr val="00582A"/>
                </a:solidFill>
              </a:rPr>
              <a:t> في حاجة اليك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أ</a:t>
            </a:r>
            <a:r>
              <a:rPr lang="ar-SA" sz="8000" b="1" dirty="0">
                <a:solidFill>
                  <a:srgbClr val="00582A"/>
                </a:solidFill>
              </a:rPr>
              <a:t>مسكني باديك)2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مسكني </a:t>
            </a:r>
            <a:r>
              <a:rPr lang="ar-SA" sz="8000" b="1" dirty="0" err="1">
                <a:solidFill>
                  <a:srgbClr val="00582A"/>
                </a:solidFill>
              </a:rPr>
              <a:t>بايديك</a:t>
            </a:r>
            <a:r>
              <a:rPr lang="ar-SA" sz="8000" b="1" dirty="0">
                <a:solidFill>
                  <a:srgbClr val="00582A"/>
                </a:solidFill>
              </a:rPr>
              <a:t>)2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7598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1E0E"/>
                </a:solidFill>
              </a:rPr>
              <a:t>4-</a:t>
            </a:r>
          </a:p>
          <a:p>
            <a:pPr algn="ctr" rtl="1"/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 err="1">
                <a:solidFill>
                  <a:srgbClr val="001E0E"/>
                </a:solidFill>
              </a:rPr>
              <a:t>نا</a:t>
            </a:r>
            <a:r>
              <a:rPr lang="ar-SA" sz="7200" b="1" dirty="0">
                <a:solidFill>
                  <a:srgbClr val="001E0E"/>
                </a:solidFill>
              </a:rPr>
              <a:t> في حاجة شديدة اليك </a:t>
            </a:r>
            <a:br>
              <a:rPr lang="ar-SA" sz="7200" b="1" dirty="0">
                <a:solidFill>
                  <a:srgbClr val="001E0E"/>
                </a:solidFill>
              </a:rPr>
            </a:br>
            <a:r>
              <a:rPr lang="ar-SA" sz="7200" b="1" dirty="0">
                <a:solidFill>
                  <a:srgbClr val="001E0E"/>
                </a:solidFill>
              </a:rPr>
              <a:t>واروح لمين وانا غالي عليك</a:t>
            </a:r>
            <a:endParaRPr lang="ar-EG" sz="7200" b="1" dirty="0">
              <a:solidFill>
                <a:srgbClr val="001E0E"/>
              </a:solidFill>
            </a:endParaRPr>
          </a:p>
          <a:p>
            <a:pPr algn="ctr" rtl="1"/>
            <a:r>
              <a:rPr lang="ar-SA" sz="7200" b="1" dirty="0">
                <a:solidFill>
                  <a:srgbClr val="001E0E"/>
                </a:solidFill>
              </a:rPr>
              <a:t>(</a:t>
            </a:r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>
                <a:solidFill>
                  <a:srgbClr val="001E0E"/>
                </a:solidFill>
              </a:rPr>
              <a:t>نت وعدت الكل ليك)2</a:t>
            </a:r>
            <a:br>
              <a:rPr lang="ar-SA" sz="7200" b="1" dirty="0">
                <a:solidFill>
                  <a:srgbClr val="001E0E"/>
                </a:solidFill>
              </a:rPr>
            </a:br>
            <a:r>
              <a:rPr lang="ar-EG" sz="7200" b="1" dirty="0">
                <a:solidFill>
                  <a:srgbClr val="001E0E"/>
                </a:solidFill>
              </a:rPr>
              <a:t>أ</a:t>
            </a:r>
            <a:r>
              <a:rPr lang="ar-SA" sz="7200" b="1" dirty="0" err="1">
                <a:solidFill>
                  <a:srgbClr val="001E0E"/>
                </a:solidFill>
              </a:rPr>
              <a:t>نا</a:t>
            </a:r>
            <a:r>
              <a:rPr lang="ar-EG" sz="7200" b="1" dirty="0">
                <a:solidFill>
                  <a:srgbClr val="001E0E"/>
                </a:solidFill>
              </a:rPr>
              <a:t> </a:t>
            </a:r>
            <a:r>
              <a:rPr lang="ar-SA" sz="7200" b="1" dirty="0">
                <a:solidFill>
                  <a:srgbClr val="001E0E"/>
                </a:solidFill>
              </a:rPr>
              <a:t>في حاجة اليك</a:t>
            </a:r>
            <a:endParaRPr lang="en-US" sz="7200" b="1" dirty="0">
              <a:solidFill>
                <a:srgbClr val="001E0E"/>
              </a:solidFill>
            </a:endParaRPr>
          </a:p>
          <a:p>
            <a:pPr algn="ctr" rtl="1"/>
            <a:endParaRPr lang="en-US" sz="72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9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 err="1">
                <a:solidFill>
                  <a:srgbClr val="00582A"/>
                </a:solidFill>
              </a:rPr>
              <a:t>نا</a:t>
            </a:r>
            <a:r>
              <a:rPr lang="ar-SA" sz="8000" b="1" dirty="0">
                <a:solidFill>
                  <a:srgbClr val="00582A"/>
                </a:solidFill>
              </a:rPr>
              <a:t> في حاجة اليك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أ</a:t>
            </a:r>
            <a:r>
              <a:rPr lang="ar-SA" sz="8000" b="1" dirty="0">
                <a:solidFill>
                  <a:srgbClr val="00582A"/>
                </a:solidFill>
              </a:rPr>
              <a:t>مسكني باديك)2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SA" sz="8000" b="1" dirty="0">
                <a:solidFill>
                  <a:srgbClr val="00582A"/>
                </a:solidFill>
              </a:rPr>
              <a:t>(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مسكني </a:t>
            </a:r>
            <a:r>
              <a:rPr lang="ar-SA" sz="8000" b="1" dirty="0" err="1">
                <a:solidFill>
                  <a:srgbClr val="00582A"/>
                </a:solidFill>
              </a:rPr>
              <a:t>بايديك</a:t>
            </a:r>
            <a:r>
              <a:rPr lang="ar-SA" sz="8000" b="1" dirty="0">
                <a:solidFill>
                  <a:srgbClr val="00582A"/>
                </a:solidFill>
              </a:rPr>
              <a:t>)2</a:t>
            </a:r>
            <a:endParaRPr lang="en-US" sz="8000" b="1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endParaRPr lang="en-US" sz="80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8795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</TotalTime>
  <Words>185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248</cp:revision>
  <dcterms:created xsi:type="dcterms:W3CDTF">2021-12-07T14:30:00Z</dcterms:created>
  <dcterms:modified xsi:type="dcterms:W3CDTF">2024-02-08T10:10:36Z</dcterms:modified>
</cp:coreProperties>
</file>