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6" r:id="rId3"/>
    <p:sldId id="400" r:id="rId4"/>
    <p:sldId id="403" r:id="rId5"/>
    <p:sldId id="404" r:id="rId6"/>
    <p:sldId id="407" r:id="rId7"/>
    <p:sldId id="40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00"/>
            <p14:sldId id="403"/>
            <p14:sldId id="404"/>
            <p14:sldId id="407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7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في قلبك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في قلبك </a:t>
            </a:r>
            <a:r>
              <a:rPr lang="ar-EG" sz="6600" b="1" dirty="0" err="1"/>
              <a:t>وإنت</a:t>
            </a:r>
            <a:r>
              <a:rPr lang="ar-EG" sz="6600" b="1" dirty="0"/>
              <a:t> في قلبي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من حبك بحبك بحبك يا ربي</a:t>
            </a:r>
            <a:br>
              <a:rPr lang="ar-EG" sz="6600" b="1" dirty="0"/>
            </a:br>
            <a:r>
              <a:rPr lang="ar-EG" sz="6600" b="1" dirty="0" err="1"/>
              <a:t>إنت</a:t>
            </a:r>
            <a:r>
              <a:rPr lang="ar-EG" sz="6600" b="1" dirty="0"/>
              <a:t> ربطت قلبي بقلبك </a:t>
            </a:r>
            <a:r>
              <a:rPr lang="ar-EG" sz="6600" b="1" dirty="0" err="1"/>
              <a:t>دا</a:t>
            </a:r>
            <a:r>
              <a:rPr lang="ar-EG" sz="6600" b="1" dirty="0"/>
              <a:t> </a:t>
            </a:r>
          </a:p>
          <a:p>
            <a:pPr algn="ctr" rtl="1"/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35455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1052"/>
            <a:ext cx="9982199" cy="764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عهد أبدي أنت اللي ضامنه</a:t>
            </a:r>
            <a:br>
              <a:rPr lang="ar-EG" sz="6600" b="1" dirty="0"/>
            </a:br>
            <a:r>
              <a:rPr lang="ar-EG" sz="6600" b="1" dirty="0"/>
              <a:t>وما في قوة تقدر تعارضه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مين</a:t>
            </a:r>
            <a:r>
              <a:rPr lang="ar-EG" sz="6600" b="1" dirty="0"/>
              <a:t> يقدر يفصلني عن حبك</a:t>
            </a:r>
            <a:br>
              <a:rPr lang="ar-EG" sz="6600" b="1" dirty="0"/>
            </a:br>
            <a:br>
              <a:rPr lang="ar-EG" sz="66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نوري </a:t>
            </a:r>
            <a:r>
              <a:rPr lang="ar-EG" sz="6600" b="1" dirty="0" err="1">
                <a:solidFill>
                  <a:srgbClr val="00582A"/>
                </a:solidFill>
              </a:rPr>
              <a:t>ومعاك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بشوف</a:t>
            </a:r>
            <a:r>
              <a:rPr lang="ar-EG" sz="6600" b="1" dirty="0">
                <a:solidFill>
                  <a:srgbClr val="00582A"/>
                </a:solidFill>
              </a:rPr>
              <a:t> النور بفيض نهر السرور غمرتني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إنت</a:t>
            </a:r>
            <a:r>
              <a:rPr lang="ar-EG" sz="6000" b="1" dirty="0">
                <a:solidFill>
                  <a:srgbClr val="00582A"/>
                </a:solidFill>
              </a:rPr>
              <a:t> رجائي شمسي اللي ما بتغيب </a:t>
            </a:r>
            <a:r>
              <a:rPr lang="ar-EG" sz="6600" b="1" dirty="0" err="1">
                <a:solidFill>
                  <a:srgbClr val="00582A"/>
                </a:solidFill>
              </a:rPr>
              <a:t>حبيتني</a:t>
            </a:r>
            <a:r>
              <a:rPr lang="ar-EG" sz="6600" b="1" dirty="0">
                <a:solidFill>
                  <a:srgbClr val="00582A"/>
                </a:solidFill>
              </a:rPr>
              <a:t> وبين </a:t>
            </a:r>
            <a:r>
              <a:rPr lang="ar-EG" sz="6600" b="1" dirty="0" err="1">
                <a:solidFill>
                  <a:srgbClr val="00582A"/>
                </a:solidFill>
              </a:rPr>
              <a:t>إيديك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سكنتني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 </a:t>
            </a: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نوري )2</a:t>
            </a:r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65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 err="1"/>
              <a:t>أخدت</a:t>
            </a:r>
            <a:r>
              <a:rPr lang="ar-EG" sz="6600" b="1" dirty="0"/>
              <a:t> </a:t>
            </a:r>
            <a:r>
              <a:rPr lang="ar-EG" sz="6600" b="1" dirty="0" err="1"/>
              <a:t>اثامي</a:t>
            </a:r>
            <a:r>
              <a:rPr lang="ar-EG" sz="6600" b="1" dirty="0"/>
              <a:t> غطيتني ببرك </a:t>
            </a:r>
          </a:p>
          <a:p>
            <a:pPr algn="ctr" rtl="1"/>
            <a:r>
              <a:rPr lang="ar-EG" sz="6600" b="1" dirty="0"/>
              <a:t>حملت الامي عليتني لمجدك</a:t>
            </a:r>
            <a:br>
              <a:rPr lang="ar-EG" sz="6600" b="1" dirty="0"/>
            </a:br>
            <a:r>
              <a:rPr lang="ar-EG" sz="6600" b="1" dirty="0"/>
              <a:t>وجيت اخدت اللي لي </a:t>
            </a:r>
          </a:p>
          <a:p>
            <a:pPr algn="ctr" rtl="1"/>
            <a:r>
              <a:rPr lang="ar-EG" sz="6600" b="1" dirty="0"/>
              <a:t>واديتني اللي ليك</a:t>
            </a:r>
          </a:p>
          <a:p>
            <a:pPr algn="ctr" rtl="1"/>
            <a:endParaRPr lang="ar-EG" sz="6600" b="1" dirty="0"/>
          </a:p>
          <a:p>
            <a:pPr algn="ctr" rtl="1"/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62052"/>
            <a:ext cx="9982199" cy="6967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 ازلت مخاوفي واديتني سلامك</a:t>
            </a:r>
            <a:br>
              <a:rPr lang="ar-EG" sz="6000" b="1" dirty="0"/>
            </a:br>
            <a:r>
              <a:rPr lang="ar-EG" sz="6000" b="1" dirty="0" err="1"/>
              <a:t>شفيتلي</a:t>
            </a:r>
            <a:r>
              <a:rPr lang="ar-EG" sz="6000" b="1" dirty="0"/>
              <a:t> جروحي بلمسة حنانك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/>
              <a:t>إنت</a:t>
            </a:r>
            <a:r>
              <a:rPr lang="ar-EG" sz="6000" b="1" dirty="0"/>
              <a:t> </a:t>
            </a:r>
            <a:r>
              <a:rPr lang="ar-EG" sz="6000" b="1" dirty="0" err="1"/>
              <a:t>عارفني</a:t>
            </a:r>
            <a:r>
              <a:rPr lang="ar-EG" sz="6000" b="1" dirty="0"/>
              <a:t> </a:t>
            </a:r>
            <a:r>
              <a:rPr lang="ar-EG" sz="6000" b="1" dirty="0" err="1"/>
              <a:t>بإسمي</a:t>
            </a:r>
            <a:r>
              <a:rPr lang="ar-EG" sz="6000" b="1" dirty="0"/>
              <a:t> </a:t>
            </a:r>
            <a:r>
              <a:rPr lang="ar-EG" sz="6000" b="1" dirty="0" err="1"/>
              <a:t>وإخترتني</a:t>
            </a:r>
            <a:r>
              <a:rPr lang="ar-EG" sz="6000" b="1" dirty="0"/>
              <a:t> ليك</a:t>
            </a:r>
            <a:br>
              <a:rPr lang="ar-EG" sz="6000" b="1" dirty="0"/>
            </a:br>
            <a:br>
              <a:rPr lang="ar-EG" sz="60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73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نوري </a:t>
            </a:r>
            <a:r>
              <a:rPr lang="ar-EG" sz="6600" b="1" dirty="0" err="1">
                <a:solidFill>
                  <a:srgbClr val="00582A"/>
                </a:solidFill>
              </a:rPr>
              <a:t>ومعاك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بشوف</a:t>
            </a:r>
            <a:r>
              <a:rPr lang="ar-EG" sz="6600" b="1" dirty="0">
                <a:solidFill>
                  <a:srgbClr val="00582A"/>
                </a:solidFill>
              </a:rPr>
              <a:t> النور بفيض نهر السرور غمرتني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إنت</a:t>
            </a:r>
            <a:r>
              <a:rPr lang="ar-EG" sz="6000" b="1" dirty="0">
                <a:solidFill>
                  <a:srgbClr val="00582A"/>
                </a:solidFill>
              </a:rPr>
              <a:t> رجائي شمسي اللي ما بتغيب </a:t>
            </a:r>
            <a:r>
              <a:rPr lang="ar-EG" sz="6600" b="1" dirty="0" err="1">
                <a:solidFill>
                  <a:srgbClr val="00582A"/>
                </a:solidFill>
              </a:rPr>
              <a:t>حبيتني</a:t>
            </a:r>
            <a:r>
              <a:rPr lang="ar-EG" sz="6600" b="1" dirty="0">
                <a:solidFill>
                  <a:srgbClr val="00582A"/>
                </a:solidFill>
              </a:rPr>
              <a:t> وبين </a:t>
            </a:r>
            <a:r>
              <a:rPr lang="ar-EG" sz="6600" b="1" dirty="0" err="1">
                <a:solidFill>
                  <a:srgbClr val="00582A"/>
                </a:solidFill>
              </a:rPr>
              <a:t>إيديك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سكنتني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 </a:t>
            </a: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نوري )2</a:t>
            </a:r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</TotalTime>
  <Words>137</Words>
  <Application>Microsoft Office PowerPoint</Application>
  <PresentationFormat>عرض على الشاشة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248</cp:revision>
  <dcterms:created xsi:type="dcterms:W3CDTF">2021-12-07T14:30:00Z</dcterms:created>
  <dcterms:modified xsi:type="dcterms:W3CDTF">2024-02-08T10:14:01Z</dcterms:modified>
</cp:coreProperties>
</file>