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406" r:id="rId3"/>
    <p:sldId id="400" r:id="rId4"/>
    <p:sldId id="403" r:id="rId5"/>
    <p:sldId id="404" r:id="rId6"/>
    <p:sldId id="407" r:id="rId7"/>
    <p:sldId id="405" r:id="rId8"/>
    <p:sldId id="29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06"/>
            <p14:sldId id="400"/>
            <p14:sldId id="403"/>
            <p14:sldId id="404"/>
            <p14:sldId id="407"/>
            <p14:sldId id="405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67" d="100"/>
          <a:sy n="67" d="100"/>
        </p:scale>
        <p:origin x="72" y="5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2/8/2024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2/8/2024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76200" y="96936"/>
            <a:ext cx="9144000" cy="29510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ترنيمة 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/>
              <a:t>أنا في قلبك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152400"/>
            <a:ext cx="9982199" cy="66941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/>
              <a:t>1- 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/>
              <a:t>أنا في قلبك </a:t>
            </a:r>
            <a:r>
              <a:rPr lang="ar-EG" sz="6600" b="1" dirty="0" err="1"/>
              <a:t>وإنت</a:t>
            </a:r>
            <a:r>
              <a:rPr lang="ar-EG" sz="6600" b="1" dirty="0"/>
              <a:t> في قلبي 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/>
              <a:t>أنا من حبك بحبك بحبك يا ربي</a:t>
            </a:r>
            <a:br>
              <a:rPr lang="ar-EG" sz="6600" b="1" dirty="0"/>
            </a:br>
            <a:r>
              <a:rPr lang="ar-EG" sz="6600" b="1" dirty="0" err="1"/>
              <a:t>إنت</a:t>
            </a:r>
            <a:r>
              <a:rPr lang="ar-EG" sz="6600" b="1" dirty="0"/>
              <a:t> ربطت قلبي بقلبك </a:t>
            </a:r>
            <a:r>
              <a:rPr lang="ar-EG" sz="6600" b="1" dirty="0" err="1"/>
              <a:t>دا</a:t>
            </a:r>
            <a:r>
              <a:rPr lang="ar-EG" sz="6600" b="1" dirty="0"/>
              <a:t> </a:t>
            </a:r>
          </a:p>
          <a:p>
            <a:pPr algn="ctr" rtl="1"/>
            <a:endParaRPr lang="ar-EG" sz="6600" b="1" dirty="0"/>
          </a:p>
        </p:txBody>
      </p:sp>
    </p:spTree>
    <p:extLst>
      <p:ext uri="{BB962C8B-B14F-4D97-AF65-F5344CB8AC3E}">
        <p14:creationId xmlns:p14="http://schemas.microsoft.com/office/powerpoint/2010/main" val="33545583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881052"/>
            <a:ext cx="9982199" cy="76429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عهد أبدي أنت اللي ضامنه</a:t>
            </a:r>
            <a:br>
              <a:rPr lang="ar-EG" sz="6600" b="1" dirty="0"/>
            </a:br>
            <a:r>
              <a:rPr lang="ar-EG" sz="6600" b="1" dirty="0"/>
              <a:t>وما في قوة تقدر تعارضه 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 err="1"/>
              <a:t>مين</a:t>
            </a:r>
            <a:r>
              <a:rPr lang="ar-EG" sz="6600" b="1" dirty="0"/>
              <a:t> يقدر يفصلني عن حبك</a:t>
            </a:r>
            <a:br>
              <a:rPr lang="ar-EG" sz="6600" b="1" dirty="0"/>
            </a:br>
            <a:br>
              <a:rPr lang="ar-EG" sz="6600" b="1" dirty="0"/>
            </a:br>
            <a:endParaRPr lang="ar-SA" sz="72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-20300"/>
            <a:ext cx="9982199" cy="84023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4800" b="1" dirty="0">
                <a:solidFill>
                  <a:srgbClr val="00582A"/>
                </a:solidFill>
                <a:latin typeface="Times New Roman (Arabic)" pitchFamily="26" charset="-78"/>
              </a:rPr>
              <a:t>القرار:</a:t>
            </a:r>
          </a:p>
          <a:p>
            <a:pPr algn="ctr" rtl="1"/>
            <a:r>
              <a:rPr lang="ar-EG" sz="6600" b="1" dirty="0" err="1">
                <a:solidFill>
                  <a:srgbClr val="00582A"/>
                </a:solidFill>
              </a:rPr>
              <a:t>إنت</a:t>
            </a:r>
            <a:r>
              <a:rPr lang="ar-EG" sz="6600" b="1" dirty="0">
                <a:solidFill>
                  <a:srgbClr val="00582A"/>
                </a:solidFill>
              </a:rPr>
              <a:t> نوري </a:t>
            </a:r>
            <a:r>
              <a:rPr lang="ar-EG" sz="6600" b="1" dirty="0" err="1">
                <a:solidFill>
                  <a:srgbClr val="00582A"/>
                </a:solidFill>
              </a:rPr>
              <a:t>ومعاك</a:t>
            </a:r>
            <a:r>
              <a:rPr lang="ar-EG" sz="6600" b="1" dirty="0">
                <a:solidFill>
                  <a:srgbClr val="00582A"/>
                </a:solidFill>
              </a:rPr>
              <a:t> </a:t>
            </a:r>
            <a:r>
              <a:rPr lang="ar-EG" sz="6600" b="1" dirty="0" err="1">
                <a:solidFill>
                  <a:srgbClr val="00582A"/>
                </a:solidFill>
              </a:rPr>
              <a:t>بشوف</a:t>
            </a:r>
            <a:r>
              <a:rPr lang="ar-EG" sz="6600" b="1" dirty="0">
                <a:solidFill>
                  <a:srgbClr val="00582A"/>
                </a:solidFill>
              </a:rPr>
              <a:t> النور بفيض نهر السرور غمرتني</a:t>
            </a:r>
            <a:br>
              <a:rPr lang="ar-EG" sz="6600" b="1" dirty="0">
                <a:solidFill>
                  <a:srgbClr val="00582A"/>
                </a:solidFill>
              </a:rPr>
            </a:br>
            <a:r>
              <a:rPr lang="ar-EG" sz="6000" b="1" dirty="0" err="1">
                <a:solidFill>
                  <a:srgbClr val="00582A"/>
                </a:solidFill>
              </a:rPr>
              <a:t>إنت</a:t>
            </a:r>
            <a:r>
              <a:rPr lang="ar-EG" sz="6000" b="1" dirty="0">
                <a:solidFill>
                  <a:srgbClr val="00582A"/>
                </a:solidFill>
              </a:rPr>
              <a:t> رجائي شمسي اللي ما بتغيب </a:t>
            </a:r>
            <a:r>
              <a:rPr lang="ar-EG" sz="6600" b="1" dirty="0" err="1">
                <a:solidFill>
                  <a:srgbClr val="00582A"/>
                </a:solidFill>
              </a:rPr>
              <a:t>حبيتني</a:t>
            </a:r>
            <a:r>
              <a:rPr lang="ar-EG" sz="6600" b="1" dirty="0">
                <a:solidFill>
                  <a:srgbClr val="00582A"/>
                </a:solidFill>
              </a:rPr>
              <a:t> وبين </a:t>
            </a:r>
            <a:r>
              <a:rPr lang="ar-EG" sz="6600" b="1" dirty="0" err="1">
                <a:solidFill>
                  <a:srgbClr val="00582A"/>
                </a:solidFill>
              </a:rPr>
              <a:t>إيديك</a:t>
            </a:r>
            <a:r>
              <a:rPr lang="ar-EG" sz="6600" b="1" dirty="0">
                <a:solidFill>
                  <a:srgbClr val="00582A"/>
                </a:solidFill>
              </a:rPr>
              <a:t> </a:t>
            </a:r>
            <a:r>
              <a:rPr lang="ar-EG" sz="6600" b="1" dirty="0" err="1">
                <a:solidFill>
                  <a:srgbClr val="00582A"/>
                </a:solidFill>
              </a:rPr>
              <a:t>سكنتني</a:t>
            </a:r>
            <a:br>
              <a:rPr lang="ar-EG" sz="6600" b="1" dirty="0">
                <a:solidFill>
                  <a:srgbClr val="00582A"/>
                </a:solidFill>
              </a:rPr>
            </a:br>
            <a:r>
              <a:rPr lang="ar-EG" sz="6600" b="1" dirty="0">
                <a:solidFill>
                  <a:srgbClr val="00582A"/>
                </a:solidFill>
              </a:rPr>
              <a:t>( </a:t>
            </a:r>
            <a:r>
              <a:rPr lang="ar-EG" sz="6600" b="1" dirty="0" err="1">
                <a:solidFill>
                  <a:srgbClr val="00582A"/>
                </a:solidFill>
              </a:rPr>
              <a:t>إنت</a:t>
            </a:r>
            <a:r>
              <a:rPr lang="ar-EG" sz="6600" b="1" dirty="0">
                <a:solidFill>
                  <a:srgbClr val="00582A"/>
                </a:solidFill>
              </a:rPr>
              <a:t> نوري )2</a:t>
            </a:r>
            <a:endParaRPr lang="ar-SA" sz="6600" b="1" dirty="0">
              <a:solidFill>
                <a:srgbClr val="00582A"/>
              </a:solidFill>
            </a:endParaRPr>
          </a:p>
          <a:p>
            <a:pPr algn="ctr"/>
            <a:br>
              <a:rPr lang="ar-SA" sz="6600" b="1" dirty="0">
                <a:solidFill>
                  <a:srgbClr val="00582A"/>
                </a:solidFill>
              </a:rPr>
            </a:br>
            <a:endParaRPr lang="en-US" sz="7200" b="1" dirty="0">
              <a:solidFill>
                <a:srgbClr val="00582A"/>
              </a:solidFill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656570"/>
            <a:ext cx="9982199" cy="93256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/>
              <a:t>2- </a:t>
            </a:r>
          </a:p>
          <a:p>
            <a:pPr algn="ctr" rtl="1"/>
            <a:r>
              <a:rPr lang="ar-EG" sz="6600" b="1" dirty="0" err="1"/>
              <a:t>أخدت</a:t>
            </a:r>
            <a:r>
              <a:rPr lang="ar-EG" sz="6600" b="1" dirty="0"/>
              <a:t> </a:t>
            </a:r>
            <a:r>
              <a:rPr lang="ar-EG" sz="6600" b="1" dirty="0" err="1"/>
              <a:t>اثامي</a:t>
            </a:r>
            <a:r>
              <a:rPr lang="ar-EG" sz="6600" b="1" dirty="0"/>
              <a:t> غطيتني ببرك </a:t>
            </a:r>
          </a:p>
          <a:p>
            <a:pPr algn="ctr" rtl="1"/>
            <a:r>
              <a:rPr lang="ar-EG" sz="6600" b="1" dirty="0"/>
              <a:t>حملت الامي عليتني لمجدك</a:t>
            </a:r>
            <a:br>
              <a:rPr lang="ar-EG" sz="6600" b="1" dirty="0"/>
            </a:br>
            <a:r>
              <a:rPr lang="ar-EG" sz="6600" b="1" dirty="0"/>
              <a:t>وجيت اخدت اللي لي </a:t>
            </a:r>
          </a:p>
          <a:p>
            <a:pPr algn="ctr" rtl="1"/>
            <a:r>
              <a:rPr lang="ar-EG" sz="6600" b="1" dirty="0"/>
              <a:t>واديتني اللي ليك</a:t>
            </a:r>
          </a:p>
          <a:p>
            <a:pPr algn="ctr" rtl="1"/>
            <a:endParaRPr lang="ar-EG" sz="6600" b="1" dirty="0"/>
          </a:p>
          <a:p>
            <a:pPr algn="ctr" rtl="1"/>
            <a:r>
              <a:rPr lang="ar-EG" sz="6600" b="1" dirty="0"/>
              <a:t> </a:t>
            </a:r>
            <a:br>
              <a:rPr lang="ar-EG" sz="6600" b="1" dirty="0"/>
            </a:br>
            <a:br>
              <a:rPr lang="ar-EG" sz="6600" b="1" dirty="0"/>
            </a:br>
            <a:endParaRPr lang="ar-SA" sz="72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1262052"/>
            <a:ext cx="9982199" cy="69675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000" b="1" dirty="0"/>
              <a:t> ازلت مخاوفي واديتني سلامك</a:t>
            </a:r>
            <a:br>
              <a:rPr lang="ar-EG" sz="6000" b="1" dirty="0"/>
            </a:br>
            <a:r>
              <a:rPr lang="ar-EG" sz="6000" b="1" dirty="0" err="1"/>
              <a:t>شفيتلي</a:t>
            </a:r>
            <a:r>
              <a:rPr lang="ar-EG" sz="6000" b="1" dirty="0"/>
              <a:t> جروحي بلمسة حنانك </a:t>
            </a:r>
          </a:p>
          <a:p>
            <a:pPr algn="ctr" rtl="1">
              <a:lnSpc>
                <a:spcPct val="150000"/>
              </a:lnSpc>
            </a:pPr>
            <a:r>
              <a:rPr lang="ar-EG" sz="6000" b="1" dirty="0" err="1"/>
              <a:t>إنت</a:t>
            </a:r>
            <a:r>
              <a:rPr lang="ar-EG" sz="6000" b="1" dirty="0"/>
              <a:t> </a:t>
            </a:r>
            <a:r>
              <a:rPr lang="ar-EG" sz="6000" b="1" dirty="0" err="1"/>
              <a:t>عارفني</a:t>
            </a:r>
            <a:r>
              <a:rPr lang="ar-EG" sz="6000" b="1" dirty="0"/>
              <a:t> </a:t>
            </a:r>
            <a:r>
              <a:rPr lang="ar-EG" sz="6000" b="1" dirty="0" err="1"/>
              <a:t>بإسمي</a:t>
            </a:r>
            <a:r>
              <a:rPr lang="ar-EG" sz="6000" b="1" dirty="0"/>
              <a:t> </a:t>
            </a:r>
            <a:r>
              <a:rPr lang="ar-EG" sz="6000" b="1" dirty="0" err="1"/>
              <a:t>وإخترتني</a:t>
            </a:r>
            <a:r>
              <a:rPr lang="ar-EG" sz="6000" b="1" dirty="0"/>
              <a:t> ليك</a:t>
            </a:r>
            <a:br>
              <a:rPr lang="ar-EG" sz="6000" b="1" dirty="0"/>
            </a:br>
            <a:br>
              <a:rPr lang="ar-EG" sz="6000" b="1" dirty="0"/>
            </a:br>
            <a:endParaRPr lang="ar-SA" sz="66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17371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-20300"/>
            <a:ext cx="9982199" cy="84023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4800" b="1" dirty="0">
                <a:solidFill>
                  <a:srgbClr val="00582A"/>
                </a:solidFill>
                <a:latin typeface="Times New Roman (Arabic)" pitchFamily="26" charset="-78"/>
              </a:rPr>
              <a:t>القرار:</a:t>
            </a:r>
          </a:p>
          <a:p>
            <a:pPr algn="ctr" rtl="1"/>
            <a:r>
              <a:rPr lang="ar-EG" sz="6600" b="1" dirty="0" err="1">
                <a:solidFill>
                  <a:srgbClr val="00582A"/>
                </a:solidFill>
              </a:rPr>
              <a:t>إنت</a:t>
            </a:r>
            <a:r>
              <a:rPr lang="ar-EG" sz="6600" b="1" dirty="0">
                <a:solidFill>
                  <a:srgbClr val="00582A"/>
                </a:solidFill>
              </a:rPr>
              <a:t> نوري </a:t>
            </a:r>
            <a:r>
              <a:rPr lang="ar-EG" sz="6600" b="1" dirty="0" err="1">
                <a:solidFill>
                  <a:srgbClr val="00582A"/>
                </a:solidFill>
              </a:rPr>
              <a:t>ومعاك</a:t>
            </a:r>
            <a:r>
              <a:rPr lang="ar-EG" sz="6600" b="1" dirty="0">
                <a:solidFill>
                  <a:srgbClr val="00582A"/>
                </a:solidFill>
              </a:rPr>
              <a:t> </a:t>
            </a:r>
            <a:r>
              <a:rPr lang="ar-EG" sz="6600" b="1" dirty="0" err="1">
                <a:solidFill>
                  <a:srgbClr val="00582A"/>
                </a:solidFill>
              </a:rPr>
              <a:t>بشوف</a:t>
            </a:r>
            <a:r>
              <a:rPr lang="ar-EG" sz="6600" b="1" dirty="0">
                <a:solidFill>
                  <a:srgbClr val="00582A"/>
                </a:solidFill>
              </a:rPr>
              <a:t> النور بفيض نهر السرور غمرتني</a:t>
            </a:r>
            <a:br>
              <a:rPr lang="ar-EG" sz="6600" b="1" dirty="0">
                <a:solidFill>
                  <a:srgbClr val="00582A"/>
                </a:solidFill>
              </a:rPr>
            </a:br>
            <a:r>
              <a:rPr lang="ar-EG" sz="6000" b="1" dirty="0" err="1">
                <a:solidFill>
                  <a:srgbClr val="00582A"/>
                </a:solidFill>
              </a:rPr>
              <a:t>إنت</a:t>
            </a:r>
            <a:r>
              <a:rPr lang="ar-EG" sz="6000" b="1" dirty="0">
                <a:solidFill>
                  <a:srgbClr val="00582A"/>
                </a:solidFill>
              </a:rPr>
              <a:t> رجائي شمسي اللي ما بتغيب </a:t>
            </a:r>
            <a:r>
              <a:rPr lang="ar-EG" sz="6600" b="1" dirty="0" err="1">
                <a:solidFill>
                  <a:srgbClr val="00582A"/>
                </a:solidFill>
              </a:rPr>
              <a:t>حبيتني</a:t>
            </a:r>
            <a:r>
              <a:rPr lang="ar-EG" sz="6600" b="1" dirty="0">
                <a:solidFill>
                  <a:srgbClr val="00582A"/>
                </a:solidFill>
              </a:rPr>
              <a:t> وبين </a:t>
            </a:r>
            <a:r>
              <a:rPr lang="ar-EG" sz="6600" b="1" dirty="0" err="1">
                <a:solidFill>
                  <a:srgbClr val="00582A"/>
                </a:solidFill>
              </a:rPr>
              <a:t>إيديك</a:t>
            </a:r>
            <a:r>
              <a:rPr lang="ar-EG" sz="6600" b="1" dirty="0">
                <a:solidFill>
                  <a:srgbClr val="00582A"/>
                </a:solidFill>
              </a:rPr>
              <a:t> </a:t>
            </a:r>
            <a:r>
              <a:rPr lang="ar-EG" sz="6600" b="1" dirty="0" err="1">
                <a:solidFill>
                  <a:srgbClr val="00582A"/>
                </a:solidFill>
              </a:rPr>
              <a:t>سكنتني</a:t>
            </a:r>
            <a:br>
              <a:rPr lang="ar-EG" sz="6600" b="1" dirty="0">
                <a:solidFill>
                  <a:srgbClr val="00582A"/>
                </a:solidFill>
              </a:rPr>
            </a:br>
            <a:r>
              <a:rPr lang="ar-EG" sz="6600" b="1" dirty="0">
                <a:solidFill>
                  <a:srgbClr val="00582A"/>
                </a:solidFill>
              </a:rPr>
              <a:t>( </a:t>
            </a:r>
            <a:r>
              <a:rPr lang="ar-EG" sz="6600" b="1" dirty="0" err="1">
                <a:solidFill>
                  <a:srgbClr val="00582A"/>
                </a:solidFill>
              </a:rPr>
              <a:t>إنت</a:t>
            </a:r>
            <a:r>
              <a:rPr lang="ar-EG" sz="6600" b="1" dirty="0">
                <a:solidFill>
                  <a:srgbClr val="00582A"/>
                </a:solidFill>
              </a:rPr>
              <a:t> نوري )2</a:t>
            </a:r>
            <a:endParaRPr lang="ar-SA" sz="6600" b="1" dirty="0">
              <a:solidFill>
                <a:srgbClr val="00582A"/>
              </a:solidFill>
            </a:endParaRPr>
          </a:p>
          <a:p>
            <a:pPr algn="ctr"/>
            <a:br>
              <a:rPr lang="ar-SA" sz="6600" b="1" dirty="0">
                <a:solidFill>
                  <a:srgbClr val="00582A"/>
                </a:solidFill>
              </a:rPr>
            </a:br>
            <a:endParaRPr lang="en-US" sz="7200" b="1" dirty="0">
              <a:solidFill>
                <a:srgbClr val="00582A"/>
              </a:solidFill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1833</TotalTime>
  <Words>137</Words>
  <Application>Microsoft Office PowerPoint</Application>
  <PresentationFormat>عرض على الشاشة (4:3)</PresentationFormat>
  <Paragraphs>21</Paragraphs>
  <Slides>8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12" baseType="lpstr">
      <vt:lpstr>Arial</vt:lpstr>
      <vt:lpstr>Calibri</vt:lpstr>
      <vt:lpstr>Times New Roman (Arabic)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248</cp:revision>
  <dcterms:created xsi:type="dcterms:W3CDTF">2021-12-07T14:30:00Z</dcterms:created>
  <dcterms:modified xsi:type="dcterms:W3CDTF">2024-02-08T10:14:01Z</dcterms:modified>
</cp:coreProperties>
</file>