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3" r:id="rId3"/>
    <p:sldId id="40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أنا في قلبي ليك حب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74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أنا في قلبي </a:t>
            </a:r>
            <a:r>
              <a:rPr lang="ar-EG" sz="7200" b="1" dirty="0" smtClean="0"/>
              <a:t>ليك</a:t>
            </a:r>
          </a:p>
          <a:p>
            <a:pPr algn="ctr" rtl="1"/>
            <a:r>
              <a:rPr lang="ar-EG" sz="7200" b="1" dirty="0" smtClean="0"/>
              <a:t> </a:t>
            </a:r>
            <a:r>
              <a:rPr lang="ar-EG" sz="7200" b="1" dirty="0" smtClean="0"/>
              <a:t>حب من </a:t>
            </a:r>
            <a:r>
              <a:rPr lang="ar-EG" sz="7200" b="1" dirty="0" smtClean="0"/>
              <a:t>الله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أيوة</a:t>
            </a:r>
            <a:r>
              <a:rPr lang="ar-EG" sz="7200" b="1" dirty="0" smtClean="0"/>
              <a:t> في قلبي ليك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حب </a:t>
            </a:r>
            <a:r>
              <a:rPr lang="ar-EG" sz="7200" b="1" dirty="0" smtClean="0"/>
              <a:t>من الله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واللي </a:t>
            </a:r>
            <a:r>
              <a:rPr lang="ar-EG" sz="7200" b="1" dirty="0" err="1" smtClean="0"/>
              <a:t>باشوفه</a:t>
            </a:r>
            <a:r>
              <a:rPr lang="ar-EG" sz="7200" b="1" dirty="0" smtClean="0"/>
              <a:t> فيك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يشهد </a:t>
            </a:r>
            <a:r>
              <a:rPr lang="ar-EG" sz="7200" b="1" dirty="0" smtClean="0"/>
              <a:t>عن مجد الله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وانا</a:t>
            </a:r>
            <a:r>
              <a:rPr lang="ar-EG" sz="7200" b="1" dirty="0" smtClean="0"/>
              <a:t> في قلبي ليك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حب </a:t>
            </a:r>
            <a:r>
              <a:rPr lang="ar-EG" sz="7200" b="1" dirty="0" smtClean="0"/>
              <a:t>من الله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</TotalTime>
  <Words>21</Words>
  <Application>Microsoft Office PowerPoint</Application>
  <PresentationFormat>عرض على الشاشة (3:4)‏</PresentationFormat>
  <Paragraphs>8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2022-06-02T09:54:24Z</dcterms:modified>
</cp:coreProperties>
</file>