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3" r:id="rId3"/>
    <p:sldId id="404" r:id="rId4"/>
    <p:sldId id="400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35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فيك عايش </a:t>
            </a:r>
            <a:r>
              <a:rPr lang="ar-EG" sz="6600" b="1" dirty="0" err="1" smtClean="0"/>
              <a:t>متهني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أنا فيك عايش </a:t>
            </a:r>
            <a:r>
              <a:rPr lang="ar-EG" sz="8000" b="1" dirty="0" err="1" smtClean="0">
                <a:solidFill>
                  <a:srgbClr val="00582A"/>
                </a:solidFill>
              </a:rPr>
              <a:t>متهني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فيك عايش مسرور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فيك عايش متعزي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فيك عايش منصور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فيك </a:t>
            </a:r>
            <a:r>
              <a:rPr lang="ar-EG" sz="8000" b="1" dirty="0" err="1" smtClean="0">
                <a:solidFill>
                  <a:srgbClr val="00582A"/>
                </a:solidFill>
              </a:rPr>
              <a:t>دايما</a:t>
            </a:r>
            <a:r>
              <a:rPr lang="ar-EG" sz="8000" b="1" dirty="0" smtClean="0">
                <a:solidFill>
                  <a:srgbClr val="00582A"/>
                </a:solidFill>
              </a:rPr>
              <a:t> في </a:t>
            </a:r>
            <a:r>
              <a:rPr lang="ar-EG" sz="8000" b="1" dirty="0" err="1" smtClean="0">
                <a:solidFill>
                  <a:srgbClr val="00582A"/>
                </a:solidFill>
              </a:rPr>
              <a:t>حمايه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في عينيك من أي شرور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 كفايتي إن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فيك عايش في النور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أنا فيك عايش </a:t>
            </a:r>
            <a:r>
              <a:rPr lang="ar-EG" sz="8000" b="1" dirty="0" err="1" smtClean="0">
                <a:solidFill>
                  <a:srgbClr val="00582A"/>
                </a:solidFill>
              </a:rPr>
              <a:t>متهني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فيك عايش مسرور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فيك عايش متعزي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فيك عايش منصور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فيك </a:t>
            </a:r>
            <a:r>
              <a:rPr lang="ar-EG" sz="8000" b="1" dirty="0" err="1" smtClean="0">
                <a:solidFill>
                  <a:srgbClr val="00582A"/>
                </a:solidFill>
              </a:rPr>
              <a:t>دايما</a:t>
            </a:r>
            <a:r>
              <a:rPr lang="ar-EG" sz="8000" b="1" dirty="0" smtClean="0">
                <a:solidFill>
                  <a:srgbClr val="00582A"/>
                </a:solidFill>
              </a:rPr>
              <a:t> في </a:t>
            </a:r>
            <a:r>
              <a:rPr lang="ar-EG" sz="8000" b="1" dirty="0" err="1" smtClean="0">
                <a:solidFill>
                  <a:srgbClr val="00582A"/>
                </a:solidFill>
              </a:rPr>
              <a:t>حمايه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في عينيك من أي شرور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 كفايتي إن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فيك عايش في النور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بشكر </a:t>
            </a:r>
            <a:r>
              <a:rPr lang="ar-EG" sz="7200" b="1" dirty="0" smtClean="0"/>
              <a:t>على إحسانك لي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بشكر </a:t>
            </a:r>
            <a:r>
              <a:rPr lang="ar-EG" sz="7200" b="1" dirty="0" smtClean="0"/>
              <a:t>على حبك يا حبيب</a:t>
            </a:r>
          </a:p>
          <a:p>
            <a:pPr algn="ctr" rtl="1"/>
            <a:r>
              <a:rPr lang="ar-EG" sz="7200" b="1" dirty="0" smtClean="0"/>
              <a:t>بشكر على شخصك يا فادي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أغلى </a:t>
            </a:r>
            <a:r>
              <a:rPr lang="ar-EG" sz="7200" b="1" dirty="0" smtClean="0"/>
              <a:t>عطية وأحلى نصيب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بشكر على حالي </a:t>
            </a:r>
            <a:r>
              <a:rPr lang="ar-EG" sz="7200" b="1" dirty="0" err="1" smtClean="0"/>
              <a:t>و</a:t>
            </a:r>
            <a:r>
              <a:rPr lang="ar-EG" sz="7200" b="1" dirty="0" smtClean="0"/>
              <a:t> ماضي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وبشكر على </a:t>
            </a:r>
            <a:r>
              <a:rPr lang="ar-EG" sz="7200" b="1" dirty="0" smtClean="0"/>
              <a:t>اللي هيجي كمان</a:t>
            </a:r>
          </a:p>
          <a:p>
            <a:pPr algn="ctr" rtl="1"/>
            <a:r>
              <a:rPr lang="ar-EG" sz="7200" b="1" dirty="0" smtClean="0"/>
              <a:t>واثق إنك تفضل لي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 </a:t>
            </a:r>
            <a:r>
              <a:rPr lang="ar-EG" sz="7200" b="1" dirty="0" smtClean="0"/>
              <a:t>يفضل قلبي </a:t>
            </a:r>
            <a:r>
              <a:rPr lang="ar-EG" sz="7200" b="1" dirty="0" err="1" smtClean="0"/>
              <a:t>بيك</a:t>
            </a:r>
            <a:r>
              <a:rPr lang="ar-EG" sz="7200" b="1" dirty="0" smtClean="0"/>
              <a:t> فرحان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قرار: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أنا فيك عايش </a:t>
            </a:r>
            <a:r>
              <a:rPr lang="ar-EG" sz="8000" b="1" dirty="0" err="1" smtClean="0">
                <a:solidFill>
                  <a:srgbClr val="00582A"/>
                </a:solidFill>
              </a:rPr>
              <a:t>متهني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فيك عايش مسرور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فيك عايش متعزي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فيك عايش منصور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فيك </a:t>
            </a:r>
            <a:r>
              <a:rPr lang="ar-EG" sz="8000" b="1" dirty="0" err="1" smtClean="0">
                <a:solidFill>
                  <a:srgbClr val="00582A"/>
                </a:solidFill>
              </a:rPr>
              <a:t>دايما</a:t>
            </a:r>
            <a:r>
              <a:rPr lang="ar-EG" sz="8000" b="1" dirty="0" smtClean="0">
                <a:solidFill>
                  <a:srgbClr val="00582A"/>
                </a:solidFill>
              </a:rPr>
              <a:t> في </a:t>
            </a:r>
            <a:r>
              <a:rPr lang="ar-EG" sz="8000" b="1" dirty="0" err="1" smtClean="0">
                <a:solidFill>
                  <a:srgbClr val="00582A"/>
                </a:solidFill>
              </a:rPr>
              <a:t>حمايه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في عينيك من أي شرور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 كفايتي إن </a:t>
            </a:r>
            <a:r>
              <a:rPr lang="ar-EG" sz="8000" b="1" dirty="0" err="1" smtClean="0">
                <a:solidFill>
                  <a:srgbClr val="00582A"/>
                </a:solidFill>
              </a:rPr>
              <a:t>إنت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معايا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فيك عايش في النور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</a:p>
          <a:p>
            <a:pPr algn="ctr" rtl="1"/>
            <a:r>
              <a:rPr lang="ar-EG" sz="7200" b="1" dirty="0" smtClean="0"/>
              <a:t>بشكر على أمجادك لي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اللي </a:t>
            </a:r>
            <a:r>
              <a:rPr lang="ar-EG" sz="7200" b="1" dirty="0" err="1" smtClean="0"/>
              <a:t>حافظهالي</a:t>
            </a:r>
            <a:r>
              <a:rPr lang="ar-EG" sz="7200" b="1" dirty="0" smtClean="0"/>
              <a:t> </a:t>
            </a:r>
            <a:r>
              <a:rPr lang="ar-EG" sz="7200" b="1" dirty="0" smtClean="0"/>
              <a:t>في سماك</a:t>
            </a:r>
          </a:p>
          <a:p>
            <a:pPr algn="ctr" rtl="1"/>
            <a:r>
              <a:rPr lang="ar-EG" sz="6600" b="1" dirty="0" smtClean="0"/>
              <a:t>هنا على الأرض في أحلى معية </a:t>
            </a:r>
            <a:endParaRPr lang="ar-EG" sz="6600" b="1" dirty="0" smtClean="0"/>
          </a:p>
          <a:p>
            <a:pPr algn="ctr" rtl="1"/>
            <a:r>
              <a:rPr lang="ar-EG" sz="7200" b="1" dirty="0" smtClean="0"/>
              <a:t>وفي </a:t>
            </a:r>
            <a:r>
              <a:rPr lang="ar-EG" sz="7200" b="1" dirty="0" smtClean="0"/>
              <a:t>الأبدية </a:t>
            </a:r>
            <a:r>
              <a:rPr lang="ar-EG" sz="7200" b="1" dirty="0" err="1" smtClean="0"/>
              <a:t>هكون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ياك</a:t>
            </a:r>
            <a:endParaRPr lang="ar-EG" sz="7200" b="1" dirty="0" smtClean="0"/>
          </a:p>
          <a:p>
            <a:pPr algn="ctr" rtl="1"/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7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بشكر </a:t>
            </a:r>
            <a:r>
              <a:rPr lang="ar-EG" sz="7200" b="1" dirty="0" err="1" smtClean="0"/>
              <a:t>علشان</a:t>
            </a:r>
            <a:r>
              <a:rPr lang="ar-EG" sz="7200" b="1" dirty="0" smtClean="0"/>
              <a:t> ضيقي الوقتي بحنانك </a:t>
            </a:r>
            <a:r>
              <a:rPr lang="ar-EG" sz="7200" b="1" dirty="0" err="1" smtClean="0"/>
              <a:t>بيزدني</a:t>
            </a:r>
            <a:r>
              <a:rPr lang="ar-EG" sz="7200" b="1" dirty="0" smtClean="0"/>
              <a:t> إيمان</a:t>
            </a:r>
          </a:p>
          <a:p>
            <a:pPr algn="ctr" rtl="1"/>
            <a:r>
              <a:rPr lang="ar-EG" sz="7200" b="1" dirty="0" smtClean="0"/>
              <a:t>واثق إن المجد الأبدي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أعظم </a:t>
            </a:r>
            <a:r>
              <a:rPr lang="ar-EG" sz="7200" b="1" dirty="0" smtClean="0"/>
              <a:t>من كل </a:t>
            </a:r>
            <a:r>
              <a:rPr lang="ar-EG" sz="7200" b="1" dirty="0" err="1" smtClean="0"/>
              <a:t>الألآم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Words>197</Words>
  <Application>Microsoft Office PowerPoint</Application>
  <PresentationFormat>عرض على الشاشة (3:4)‏</PresentationFormat>
  <Paragraphs>57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248</cp:revision>
  <dcterms:created xsi:type="dcterms:W3CDTF">2021-12-07T14:30:00Z</dcterms:created>
  <dcterms:modified xsi:type="dcterms:W3CDTF">2022-06-04T08:47:25Z</dcterms:modified>
</cp:coreProperties>
</file>